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11"/>
  </p:notesMasterIdLst>
  <p:sldIdLst>
    <p:sldId id="257" r:id="rId3"/>
    <p:sldId id="755" r:id="rId4"/>
    <p:sldId id="736" r:id="rId5"/>
    <p:sldId id="756" r:id="rId6"/>
    <p:sldId id="757" r:id="rId7"/>
    <p:sldId id="758" r:id="rId8"/>
    <p:sldId id="759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71EE69-8658-4CA6-BD7D-EC2133CC9BEF}" v="510" dt="2025-08-21T23:10:44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7971EE69-8658-4CA6-BD7D-EC2133CC9BEF}"/>
    <pc:docChg chg="undo custSel addSld delSld modSld sldOrd">
      <pc:chgData name="Jha, Aryan Ritwajeet" userId="2aad577e-539b-449b-83a6-8d411f484b4d" providerId="ADAL" clId="{7971EE69-8658-4CA6-BD7D-EC2133CC9BEF}" dt="2025-08-21T23:10:44.203" v="1857" actId="20577"/>
      <pc:docMkLst>
        <pc:docMk/>
      </pc:docMkLst>
      <pc:sldChg chg="addSp delSp modSp del setBg">
        <pc:chgData name="Jha, Aryan Ritwajeet" userId="2aad577e-539b-449b-83a6-8d411f484b4d" providerId="ADAL" clId="{7971EE69-8658-4CA6-BD7D-EC2133CC9BEF}" dt="2025-08-21T23:09:21.981" v="1749" actId="47"/>
        <pc:sldMkLst>
          <pc:docMk/>
          <pc:sldMk cId="2359997949" sldId="258"/>
        </pc:sldMkLst>
        <pc:picChg chg="add del mod">
          <ac:chgData name="Jha, Aryan Ritwajeet" userId="2aad577e-539b-449b-83a6-8d411f484b4d" providerId="ADAL" clId="{7971EE69-8658-4CA6-BD7D-EC2133CC9BEF}" dt="2025-08-21T20:39:16.591" v="30" actId="21"/>
          <ac:picMkLst>
            <pc:docMk/>
            <pc:sldMk cId="2359997949" sldId="258"/>
            <ac:picMk id="4" creationId="{EEE74A01-D16D-B7DC-101C-DF401C636DF9}"/>
          </ac:picMkLst>
        </pc:picChg>
        <pc:picChg chg="del">
          <ac:chgData name="Jha, Aryan Ritwajeet" userId="2aad577e-539b-449b-83a6-8d411f484b4d" providerId="ADAL" clId="{7971EE69-8658-4CA6-BD7D-EC2133CC9BEF}" dt="2025-08-21T20:39:16.591" v="30" actId="21"/>
          <ac:picMkLst>
            <pc:docMk/>
            <pc:sldMk cId="2359997949" sldId="258"/>
            <ac:picMk id="5" creationId="{5589C459-7134-B622-E27C-C49F85A43391}"/>
          </ac:picMkLst>
        </pc:picChg>
        <pc:picChg chg="add del mod">
          <ac:chgData name="Jha, Aryan Ritwajeet" userId="2aad577e-539b-449b-83a6-8d411f484b4d" providerId="ADAL" clId="{7971EE69-8658-4CA6-BD7D-EC2133CC9BEF}" dt="2025-08-21T20:39:16.591" v="30" actId="21"/>
          <ac:picMkLst>
            <pc:docMk/>
            <pc:sldMk cId="2359997949" sldId="258"/>
            <ac:picMk id="6" creationId="{0D29C151-6A29-9FDB-9C70-5A43697B7D55}"/>
          </ac:picMkLst>
        </pc:picChg>
        <pc:picChg chg="del">
          <ac:chgData name="Jha, Aryan Ritwajeet" userId="2aad577e-539b-449b-83a6-8d411f484b4d" providerId="ADAL" clId="{7971EE69-8658-4CA6-BD7D-EC2133CC9BEF}" dt="2025-08-21T20:39:16.591" v="30" actId="21"/>
          <ac:picMkLst>
            <pc:docMk/>
            <pc:sldMk cId="2359997949" sldId="258"/>
            <ac:picMk id="7" creationId="{D5C720A6-059C-D132-F94B-898B706CCD13}"/>
          </ac:picMkLst>
        </pc:picChg>
        <pc:picChg chg="add del mod">
          <ac:chgData name="Jha, Aryan Ritwajeet" userId="2aad577e-539b-449b-83a6-8d411f484b4d" providerId="ADAL" clId="{7971EE69-8658-4CA6-BD7D-EC2133CC9BEF}" dt="2025-08-21T20:39:16.591" v="30" actId="21"/>
          <ac:picMkLst>
            <pc:docMk/>
            <pc:sldMk cId="2359997949" sldId="258"/>
            <ac:picMk id="8" creationId="{DD619BF5-59A0-179C-1E4F-B20DE4C4CA65}"/>
          </ac:picMkLst>
        </pc:picChg>
      </pc:sldChg>
      <pc:sldChg chg="new del">
        <pc:chgData name="Jha, Aryan Ritwajeet" userId="2aad577e-539b-449b-83a6-8d411f484b4d" providerId="ADAL" clId="{7971EE69-8658-4CA6-BD7D-EC2133CC9BEF}" dt="2025-08-21T20:38:06.501" v="22" actId="47"/>
        <pc:sldMkLst>
          <pc:docMk/>
          <pc:sldMk cId="2634509554" sldId="259"/>
        </pc:sldMkLst>
      </pc:sldChg>
      <pc:sldChg chg="addSp delSp modSp add del mod ord setBg delDesignElem">
        <pc:chgData name="Jha, Aryan Ritwajeet" userId="2aad577e-539b-449b-83a6-8d411f484b4d" providerId="ADAL" clId="{7971EE69-8658-4CA6-BD7D-EC2133CC9BEF}" dt="2025-08-21T23:04:25.358" v="1543" actId="20577"/>
        <pc:sldMkLst>
          <pc:docMk/>
          <pc:sldMk cId="1250088654" sldId="263"/>
        </pc:sldMkLst>
        <pc:spChg chg="mod">
          <ac:chgData name="Jha, Aryan Ritwajeet" userId="2aad577e-539b-449b-83a6-8d411f484b4d" providerId="ADAL" clId="{7971EE69-8658-4CA6-BD7D-EC2133CC9BEF}" dt="2025-08-21T23:04:25.358" v="1543" actId="20577"/>
          <ac:spMkLst>
            <pc:docMk/>
            <pc:sldMk cId="1250088654" sldId="263"/>
            <ac:spMk id="2" creationId="{786EFD78-9464-2D37-C53B-28E5A1A2A48E}"/>
          </ac:spMkLst>
        </pc:spChg>
        <pc:spChg chg="add del">
          <ac:chgData name="Jha, Aryan Ritwajeet" userId="2aad577e-539b-449b-83a6-8d411f484b4d" providerId="ADAL" clId="{7971EE69-8658-4CA6-BD7D-EC2133CC9BEF}" dt="2025-08-21T20:38:59.535" v="25"/>
          <ac:spMkLst>
            <pc:docMk/>
            <pc:sldMk cId="1250088654" sldId="263"/>
            <ac:spMk id="41" creationId="{65219498-D544-41AC-98FE-8F956EF66A62}"/>
          </ac:spMkLst>
        </pc:spChg>
        <pc:spChg chg="add del">
          <ac:chgData name="Jha, Aryan Ritwajeet" userId="2aad577e-539b-449b-83a6-8d411f484b4d" providerId="ADAL" clId="{7971EE69-8658-4CA6-BD7D-EC2133CC9BEF}" dt="2025-08-21T20:38:59.535" v="25"/>
          <ac:spMkLst>
            <pc:docMk/>
            <pc:sldMk cId="1250088654" sldId="263"/>
            <ac:spMk id="42" creationId="{F500DBFC-17A9-4E0A-AEE2-A49F9AEEF0FD}"/>
          </ac:spMkLst>
        </pc:spChg>
        <pc:grpChg chg="add del">
          <ac:chgData name="Jha, Aryan Ritwajeet" userId="2aad577e-539b-449b-83a6-8d411f484b4d" providerId="ADAL" clId="{7971EE69-8658-4CA6-BD7D-EC2133CC9BEF}" dt="2025-08-21T20:38:59.535" v="25"/>
          <ac:grpSpMkLst>
            <pc:docMk/>
            <pc:sldMk cId="1250088654" sldId="263"/>
            <ac:grpSpMk id="43" creationId="{D74613BB-817C-4C4F-8A24-4936F2F064C0}"/>
          </ac:grpSpMkLst>
        </pc:grpChg>
      </pc:sldChg>
      <pc:sldChg chg="addSp delSp modSp add del mod setBg">
        <pc:chgData name="Jha, Aryan Ritwajeet" userId="2aad577e-539b-449b-83a6-8d411f484b4d" providerId="ADAL" clId="{7971EE69-8658-4CA6-BD7D-EC2133CC9BEF}" dt="2025-08-21T23:02:20.158" v="1479" actId="207"/>
        <pc:sldMkLst>
          <pc:docMk/>
          <pc:sldMk cId="2976097613" sldId="736"/>
        </pc:sldMkLst>
        <pc:spChg chg="del">
          <ac:chgData name="Jha, Aryan Ritwajeet" userId="2aad577e-539b-449b-83a6-8d411f484b4d" providerId="ADAL" clId="{7971EE69-8658-4CA6-BD7D-EC2133CC9BEF}" dt="2025-08-21T22:56:33.441" v="1441" actId="478"/>
          <ac:spMkLst>
            <pc:docMk/>
            <pc:sldMk cId="2976097613" sldId="736"/>
            <ac:spMk id="4" creationId="{660AEB67-56D1-E2CC-AEB3-E42DE9DB8C3B}"/>
          </ac:spMkLst>
        </pc:spChg>
        <pc:spChg chg="del">
          <ac:chgData name="Jha, Aryan Ritwajeet" userId="2aad577e-539b-449b-83a6-8d411f484b4d" providerId="ADAL" clId="{7971EE69-8658-4CA6-BD7D-EC2133CC9BEF}" dt="2025-08-21T22:56:33.441" v="1441" actId="478"/>
          <ac:spMkLst>
            <pc:docMk/>
            <pc:sldMk cId="2976097613" sldId="736"/>
            <ac:spMk id="5" creationId="{FB3EC289-6269-FDE1-F713-1A63CC36D119}"/>
          </ac:spMkLst>
        </pc:spChg>
        <pc:spChg chg="del">
          <ac:chgData name="Jha, Aryan Ritwajeet" userId="2aad577e-539b-449b-83a6-8d411f484b4d" providerId="ADAL" clId="{7971EE69-8658-4CA6-BD7D-EC2133CC9BEF}" dt="2025-08-21T22:56:35.705" v="1442" actId="478"/>
          <ac:spMkLst>
            <pc:docMk/>
            <pc:sldMk cId="2976097613" sldId="736"/>
            <ac:spMk id="6" creationId="{D86170D1-1E6E-9143-C7B1-BDF21BF65CC5}"/>
          </ac:spMkLst>
        </pc:spChg>
        <pc:spChg chg="del">
          <ac:chgData name="Jha, Aryan Ritwajeet" userId="2aad577e-539b-449b-83a6-8d411f484b4d" providerId="ADAL" clId="{7971EE69-8658-4CA6-BD7D-EC2133CC9BEF}" dt="2025-08-21T22:56:33.441" v="1441" actId="478"/>
          <ac:spMkLst>
            <pc:docMk/>
            <pc:sldMk cId="2976097613" sldId="736"/>
            <ac:spMk id="10" creationId="{79137707-727F-8D92-66FB-F83258A66C82}"/>
          </ac:spMkLst>
        </pc:spChg>
        <pc:spChg chg="del">
          <ac:chgData name="Jha, Aryan Ritwajeet" userId="2aad577e-539b-449b-83a6-8d411f484b4d" providerId="ADAL" clId="{7971EE69-8658-4CA6-BD7D-EC2133CC9BEF}" dt="2025-08-21T22:56:33.441" v="1441" actId="478"/>
          <ac:spMkLst>
            <pc:docMk/>
            <pc:sldMk cId="2976097613" sldId="736"/>
            <ac:spMk id="13" creationId="{244D418F-EC02-DC33-E1C0-B86E74B818F2}"/>
          </ac:spMkLst>
        </pc:spChg>
        <pc:spChg chg="add mod">
          <ac:chgData name="Jha, Aryan Ritwajeet" userId="2aad577e-539b-449b-83a6-8d411f484b4d" providerId="ADAL" clId="{7971EE69-8658-4CA6-BD7D-EC2133CC9BEF}" dt="2025-08-21T22:56:36.073" v="1443"/>
          <ac:spMkLst>
            <pc:docMk/>
            <pc:sldMk cId="2976097613" sldId="736"/>
            <ac:spMk id="16" creationId="{5BBA53F7-B57D-29C6-D1CA-108026A1D8FA}"/>
          </ac:spMkLst>
        </pc:spChg>
        <pc:spChg chg="del">
          <ac:chgData name="Jha, Aryan Ritwajeet" userId="2aad577e-539b-449b-83a6-8d411f484b4d" providerId="ADAL" clId="{7971EE69-8658-4CA6-BD7D-EC2133CC9BEF}" dt="2025-08-21T22:56:33.441" v="1441" actId="478"/>
          <ac:spMkLst>
            <pc:docMk/>
            <pc:sldMk cId="2976097613" sldId="736"/>
            <ac:spMk id="19" creationId="{F53764EE-E577-2835-C887-CB89D983D504}"/>
          </ac:spMkLst>
        </pc:spChg>
        <pc:spChg chg="add mod">
          <ac:chgData name="Jha, Aryan Ritwajeet" userId="2aad577e-539b-449b-83a6-8d411f484b4d" providerId="ADAL" clId="{7971EE69-8658-4CA6-BD7D-EC2133CC9BEF}" dt="2025-08-21T22:56:36.073" v="1443"/>
          <ac:spMkLst>
            <pc:docMk/>
            <pc:sldMk cId="2976097613" sldId="736"/>
            <ac:spMk id="28" creationId="{4BAD3B5D-B8F8-508D-16AC-8BB756516D3E}"/>
          </ac:spMkLst>
        </pc:spChg>
        <pc:spChg chg="del">
          <ac:chgData name="Jha, Aryan Ritwajeet" userId="2aad577e-539b-449b-83a6-8d411f484b4d" providerId="ADAL" clId="{7971EE69-8658-4CA6-BD7D-EC2133CC9BEF}" dt="2025-08-21T22:56:33.441" v="1441" actId="478"/>
          <ac:spMkLst>
            <pc:docMk/>
            <pc:sldMk cId="2976097613" sldId="736"/>
            <ac:spMk id="29" creationId="{187616D2-D546-AB98-FF06-51F78EFE0F6D}"/>
          </ac:spMkLst>
        </pc:spChg>
        <pc:spChg chg="del">
          <ac:chgData name="Jha, Aryan Ritwajeet" userId="2aad577e-539b-449b-83a6-8d411f484b4d" providerId="ADAL" clId="{7971EE69-8658-4CA6-BD7D-EC2133CC9BEF}" dt="2025-08-21T22:56:33.441" v="1441" actId="478"/>
          <ac:spMkLst>
            <pc:docMk/>
            <pc:sldMk cId="2976097613" sldId="736"/>
            <ac:spMk id="32" creationId="{B99DD0D3-8373-D4BB-597A-E5713A6C38F2}"/>
          </ac:spMkLst>
        </pc:spChg>
        <pc:spChg chg="del">
          <ac:chgData name="Jha, Aryan Ritwajeet" userId="2aad577e-539b-449b-83a6-8d411f484b4d" providerId="ADAL" clId="{7971EE69-8658-4CA6-BD7D-EC2133CC9BEF}" dt="2025-08-21T22:56:33.441" v="1441" actId="478"/>
          <ac:spMkLst>
            <pc:docMk/>
            <pc:sldMk cId="2976097613" sldId="736"/>
            <ac:spMk id="33" creationId="{252605D2-722F-106F-03CC-F14C296CE1C1}"/>
          </ac:spMkLst>
        </pc:spChg>
        <pc:spChg chg="del">
          <ac:chgData name="Jha, Aryan Ritwajeet" userId="2aad577e-539b-449b-83a6-8d411f484b4d" providerId="ADAL" clId="{7971EE69-8658-4CA6-BD7D-EC2133CC9BEF}" dt="2025-08-21T22:56:33.441" v="1441" actId="478"/>
          <ac:spMkLst>
            <pc:docMk/>
            <pc:sldMk cId="2976097613" sldId="736"/>
            <ac:spMk id="34" creationId="{4E8E8FAF-5D9C-B669-90C7-F12D94573C31}"/>
          </ac:spMkLst>
        </pc:spChg>
        <pc:spChg chg="del">
          <ac:chgData name="Jha, Aryan Ritwajeet" userId="2aad577e-539b-449b-83a6-8d411f484b4d" providerId="ADAL" clId="{7971EE69-8658-4CA6-BD7D-EC2133CC9BEF}" dt="2025-08-21T22:56:33.441" v="1441" actId="478"/>
          <ac:spMkLst>
            <pc:docMk/>
            <pc:sldMk cId="2976097613" sldId="736"/>
            <ac:spMk id="44" creationId="{4306BAFD-4C6A-4468-B520-B33D6ADF8773}"/>
          </ac:spMkLst>
        </pc:spChg>
        <pc:spChg chg="add mod">
          <ac:chgData name="Jha, Aryan Ritwajeet" userId="2aad577e-539b-449b-83a6-8d411f484b4d" providerId="ADAL" clId="{7971EE69-8658-4CA6-BD7D-EC2133CC9BEF}" dt="2025-08-21T22:56:36.073" v="1443"/>
          <ac:spMkLst>
            <pc:docMk/>
            <pc:sldMk cId="2976097613" sldId="736"/>
            <ac:spMk id="51" creationId="{7DAE3913-E4B9-CAE6-9D6D-DE37F62E5C6C}"/>
          </ac:spMkLst>
        </pc:spChg>
        <pc:spChg chg="del">
          <ac:chgData name="Jha, Aryan Ritwajeet" userId="2aad577e-539b-449b-83a6-8d411f484b4d" providerId="ADAL" clId="{7971EE69-8658-4CA6-BD7D-EC2133CC9BEF}" dt="2025-08-21T22:56:52.309" v="1447" actId="478"/>
          <ac:spMkLst>
            <pc:docMk/>
            <pc:sldMk cId="2976097613" sldId="736"/>
            <ac:spMk id="52" creationId="{820974FC-9641-EB28-812A-210717803A11}"/>
          </ac:spMkLst>
        </pc:spChg>
        <pc:spChg chg="del">
          <ac:chgData name="Jha, Aryan Ritwajeet" userId="2aad577e-539b-449b-83a6-8d411f484b4d" providerId="ADAL" clId="{7971EE69-8658-4CA6-BD7D-EC2133CC9BEF}" dt="2025-08-21T22:56:50.815" v="1446" actId="478"/>
          <ac:spMkLst>
            <pc:docMk/>
            <pc:sldMk cId="2976097613" sldId="736"/>
            <ac:spMk id="53" creationId="{3E772CC3-386F-0311-32E0-600F87E3B832}"/>
          </ac:spMkLst>
        </pc:spChg>
        <pc:spChg chg="add mod">
          <ac:chgData name="Jha, Aryan Ritwajeet" userId="2aad577e-539b-449b-83a6-8d411f484b4d" providerId="ADAL" clId="{7971EE69-8658-4CA6-BD7D-EC2133CC9BEF}" dt="2025-08-21T22:56:36.073" v="1443"/>
          <ac:spMkLst>
            <pc:docMk/>
            <pc:sldMk cId="2976097613" sldId="736"/>
            <ac:spMk id="54" creationId="{35B6C6AA-F34E-D6BA-F8FF-92A055FE1EAE}"/>
          </ac:spMkLst>
        </pc:spChg>
        <pc:spChg chg="add mod">
          <ac:chgData name="Jha, Aryan Ritwajeet" userId="2aad577e-539b-449b-83a6-8d411f484b4d" providerId="ADAL" clId="{7971EE69-8658-4CA6-BD7D-EC2133CC9BEF}" dt="2025-08-21T22:56:36.073" v="1443"/>
          <ac:spMkLst>
            <pc:docMk/>
            <pc:sldMk cId="2976097613" sldId="736"/>
            <ac:spMk id="55" creationId="{D6F66C6B-B44B-D2EB-57A3-72DB5DC56F59}"/>
          </ac:spMkLst>
        </pc:spChg>
        <pc:spChg chg="mod">
          <ac:chgData name="Jha, Aryan Ritwajeet" userId="2aad577e-539b-449b-83a6-8d411f484b4d" providerId="ADAL" clId="{7971EE69-8658-4CA6-BD7D-EC2133CC9BEF}" dt="2025-08-21T22:56:36.073" v="1443"/>
          <ac:spMkLst>
            <pc:docMk/>
            <pc:sldMk cId="2976097613" sldId="736"/>
            <ac:spMk id="57" creationId="{0C325715-B253-F355-E1ED-9B02ED94ABAD}"/>
          </ac:spMkLst>
        </pc:spChg>
        <pc:spChg chg="mod">
          <ac:chgData name="Jha, Aryan Ritwajeet" userId="2aad577e-539b-449b-83a6-8d411f484b4d" providerId="ADAL" clId="{7971EE69-8658-4CA6-BD7D-EC2133CC9BEF}" dt="2025-08-21T22:56:36.073" v="1443"/>
          <ac:spMkLst>
            <pc:docMk/>
            <pc:sldMk cId="2976097613" sldId="736"/>
            <ac:spMk id="58" creationId="{433DA591-38D7-CA70-875F-EEBA8319D4CF}"/>
          </ac:spMkLst>
        </pc:spChg>
        <pc:spChg chg="mod">
          <ac:chgData name="Jha, Aryan Ritwajeet" userId="2aad577e-539b-449b-83a6-8d411f484b4d" providerId="ADAL" clId="{7971EE69-8658-4CA6-BD7D-EC2133CC9BEF}" dt="2025-08-21T22:56:36.073" v="1443"/>
          <ac:spMkLst>
            <pc:docMk/>
            <pc:sldMk cId="2976097613" sldId="736"/>
            <ac:spMk id="59" creationId="{E4483917-F82B-80AC-F0E4-5812A551981E}"/>
          </ac:spMkLst>
        </pc:spChg>
        <pc:spChg chg="add mod">
          <ac:chgData name="Jha, Aryan Ritwajeet" userId="2aad577e-539b-449b-83a6-8d411f484b4d" providerId="ADAL" clId="{7971EE69-8658-4CA6-BD7D-EC2133CC9BEF}" dt="2025-08-21T23:02:20.158" v="1479" actId="207"/>
          <ac:spMkLst>
            <pc:docMk/>
            <pc:sldMk cId="2976097613" sldId="736"/>
            <ac:spMk id="62" creationId="{D5E5A784-1843-9D7A-2BF4-F0680FE4B293}"/>
          </ac:spMkLst>
        </pc:spChg>
        <pc:spChg chg="add mod">
          <ac:chgData name="Jha, Aryan Ritwajeet" userId="2aad577e-539b-449b-83a6-8d411f484b4d" providerId="ADAL" clId="{7971EE69-8658-4CA6-BD7D-EC2133CC9BEF}" dt="2025-08-21T22:56:36.073" v="1443"/>
          <ac:spMkLst>
            <pc:docMk/>
            <pc:sldMk cId="2976097613" sldId="736"/>
            <ac:spMk id="64" creationId="{5A1B786F-5E22-78E3-7FBB-858595D14F69}"/>
          </ac:spMkLst>
        </pc:spChg>
        <pc:spChg chg="del">
          <ac:chgData name="Jha, Aryan Ritwajeet" userId="2aad577e-539b-449b-83a6-8d411f484b4d" providerId="ADAL" clId="{7971EE69-8658-4CA6-BD7D-EC2133CC9BEF}" dt="2025-08-21T22:56:46.443" v="1444" actId="478"/>
          <ac:spMkLst>
            <pc:docMk/>
            <pc:sldMk cId="2976097613" sldId="736"/>
            <ac:spMk id="68" creationId="{D36DF850-DB02-E277-75C8-7697DD5DFE36}"/>
          </ac:spMkLst>
        </pc:spChg>
        <pc:spChg chg="del">
          <ac:chgData name="Jha, Aryan Ritwajeet" userId="2aad577e-539b-449b-83a6-8d411f484b4d" providerId="ADAL" clId="{7971EE69-8658-4CA6-BD7D-EC2133CC9BEF}" dt="2025-08-21T22:56:49.399" v="1445" actId="478"/>
          <ac:spMkLst>
            <pc:docMk/>
            <pc:sldMk cId="2976097613" sldId="736"/>
            <ac:spMk id="69" creationId="{70183AC5-AF9F-B9A1-F0DA-B67CC99F9BE8}"/>
          </ac:spMkLst>
        </pc:spChg>
      </pc:sldChg>
      <pc:sldChg chg="addSp delSp modSp add del mod setBg">
        <pc:chgData name="Jha, Aryan Ritwajeet" userId="2aad577e-539b-449b-83a6-8d411f484b4d" providerId="ADAL" clId="{7971EE69-8658-4CA6-BD7D-EC2133CC9BEF}" dt="2025-08-21T22:55:47.331" v="1438" actId="1076"/>
        <pc:sldMkLst>
          <pc:docMk/>
          <pc:sldMk cId="3437716210" sldId="755"/>
        </pc:sldMkLst>
        <pc:spChg chg="del">
          <ac:chgData name="Jha, Aryan Ritwajeet" userId="2aad577e-539b-449b-83a6-8d411f484b4d" providerId="ADAL" clId="{7971EE69-8658-4CA6-BD7D-EC2133CC9BEF}" dt="2025-08-21T20:39:10.531" v="29" actId="478"/>
          <ac:spMkLst>
            <pc:docMk/>
            <pc:sldMk cId="3437716210" sldId="755"/>
            <ac:spMk id="2" creationId="{A5D894E8-14AE-8335-1403-FA38CFC24D19}"/>
          </ac:spMkLst>
        </pc:spChg>
        <pc:spChg chg="del">
          <ac:chgData name="Jha, Aryan Ritwajeet" userId="2aad577e-539b-449b-83a6-8d411f484b4d" providerId="ADAL" clId="{7971EE69-8658-4CA6-BD7D-EC2133CC9BEF}" dt="2025-08-21T20:39:10.531" v="29" actId="478"/>
          <ac:spMkLst>
            <pc:docMk/>
            <pc:sldMk cId="3437716210" sldId="755"/>
            <ac:spMk id="3" creationId="{632C4098-8AC0-739F-E36D-4C0F6B985182}"/>
          </ac:spMkLst>
        </pc:spChg>
        <pc:spChg chg="del">
          <ac:chgData name="Jha, Aryan Ritwajeet" userId="2aad577e-539b-449b-83a6-8d411f484b4d" providerId="ADAL" clId="{7971EE69-8658-4CA6-BD7D-EC2133CC9BEF}" dt="2025-08-21T20:39:10.531" v="29" actId="478"/>
          <ac:spMkLst>
            <pc:docMk/>
            <pc:sldMk cId="3437716210" sldId="755"/>
            <ac:spMk id="4" creationId="{B32C0E59-6804-7C02-BA04-D7FD5E063F4A}"/>
          </ac:spMkLst>
        </pc:spChg>
        <pc:spChg chg="del">
          <ac:chgData name="Jha, Aryan Ritwajeet" userId="2aad577e-539b-449b-83a6-8d411f484b4d" providerId="ADAL" clId="{7971EE69-8658-4CA6-BD7D-EC2133CC9BEF}" dt="2025-08-21T20:39:10.531" v="29" actId="478"/>
          <ac:spMkLst>
            <pc:docMk/>
            <pc:sldMk cId="3437716210" sldId="755"/>
            <ac:spMk id="6" creationId="{021BC4A6-98EE-F55C-F5E8-ACBBE31481E2}"/>
          </ac:spMkLst>
        </pc:spChg>
        <pc:spChg chg="del">
          <ac:chgData name="Jha, Aryan Ritwajeet" userId="2aad577e-539b-449b-83a6-8d411f484b4d" providerId="ADAL" clId="{7971EE69-8658-4CA6-BD7D-EC2133CC9BEF}" dt="2025-08-21T20:39:10.531" v="29" actId="478"/>
          <ac:spMkLst>
            <pc:docMk/>
            <pc:sldMk cId="3437716210" sldId="755"/>
            <ac:spMk id="7" creationId="{A9C2572D-A6DB-35CC-DD6B-7FD2598BE60E}"/>
          </ac:spMkLst>
        </pc:spChg>
        <pc:spChg chg="add del mod">
          <ac:chgData name="Jha, Aryan Ritwajeet" userId="2aad577e-539b-449b-83a6-8d411f484b4d" providerId="ADAL" clId="{7971EE69-8658-4CA6-BD7D-EC2133CC9BEF}" dt="2025-08-21T21:13:51.114" v="228" actId="478"/>
          <ac:spMkLst>
            <pc:docMk/>
            <pc:sldMk cId="3437716210" sldId="755"/>
            <ac:spMk id="8" creationId="{3C44162E-4ECF-2FA9-0B3F-610E3C3ED67B}"/>
          </ac:spMkLst>
        </pc:spChg>
        <pc:spChg chg="add mod ord">
          <ac:chgData name="Jha, Aryan Ritwajeet" userId="2aad577e-539b-449b-83a6-8d411f484b4d" providerId="ADAL" clId="{7971EE69-8658-4CA6-BD7D-EC2133CC9BEF}" dt="2025-08-21T22:18:47.641" v="1194" actId="207"/>
          <ac:spMkLst>
            <pc:docMk/>
            <pc:sldMk cId="3437716210" sldId="755"/>
            <ac:spMk id="23" creationId="{81876C0B-4BE7-CDD6-4CDB-90035581B1BB}"/>
          </ac:spMkLst>
        </pc:spChg>
        <pc:spChg chg="del">
          <ac:chgData name="Jha, Aryan Ritwajeet" userId="2aad577e-539b-449b-83a6-8d411f484b4d" providerId="ADAL" clId="{7971EE69-8658-4CA6-BD7D-EC2133CC9BEF}" dt="2025-08-21T20:39:10.531" v="29" actId="478"/>
          <ac:spMkLst>
            <pc:docMk/>
            <pc:sldMk cId="3437716210" sldId="755"/>
            <ac:spMk id="24" creationId="{3DA48677-7B2F-7E40-4DE0-A830B621AB97}"/>
          </ac:spMkLst>
        </pc:spChg>
        <pc:spChg chg="add mod ord">
          <ac:chgData name="Jha, Aryan Ritwajeet" userId="2aad577e-539b-449b-83a6-8d411f484b4d" providerId="ADAL" clId="{7971EE69-8658-4CA6-BD7D-EC2133CC9BEF}" dt="2025-08-21T22:18:58.145" v="1195" actId="207"/>
          <ac:spMkLst>
            <pc:docMk/>
            <pc:sldMk cId="3437716210" sldId="755"/>
            <ac:spMk id="25" creationId="{89CD17D0-9038-D9A0-1747-D87A7763A884}"/>
          </ac:spMkLst>
        </pc:spChg>
        <pc:spChg chg="add mod ord">
          <ac:chgData name="Jha, Aryan Ritwajeet" userId="2aad577e-539b-449b-83a6-8d411f484b4d" providerId="ADAL" clId="{7971EE69-8658-4CA6-BD7D-EC2133CC9BEF}" dt="2025-08-21T22:31:24.707" v="1403" actId="1076"/>
          <ac:spMkLst>
            <pc:docMk/>
            <pc:sldMk cId="3437716210" sldId="755"/>
            <ac:spMk id="26" creationId="{277EF66C-E469-D86E-CB55-ADF6B97B090F}"/>
          </ac:spMkLst>
        </pc:spChg>
        <pc:spChg chg="del">
          <ac:chgData name="Jha, Aryan Ritwajeet" userId="2aad577e-539b-449b-83a6-8d411f484b4d" providerId="ADAL" clId="{7971EE69-8658-4CA6-BD7D-EC2133CC9BEF}" dt="2025-08-21T20:39:10.531" v="29" actId="478"/>
          <ac:spMkLst>
            <pc:docMk/>
            <pc:sldMk cId="3437716210" sldId="755"/>
            <ac:spMk id="29" creationId="{72EFBBC0-563F-9EF4-5975-1AF0EF4B5541}"/>
          </ac:spMkLst>
        </pc:spChg>
        <pc:spChg chg="add mod">
          <ac:chgData name="Jha, Aryan Ritwajeet" userId="2aad577e-539b-449b-83a6-8d411f484b4d" providerId="ADAL" clId="{7971EE69-8658-4CA6-BD7D-EC2133CC9BEF}" dt="2025-08-21T22:27:03.118" v="1327" actId="14100"/>
          <ac:spMkLst>
            <pc:docMk/>
            <pc:sldMk cId="3437716210" sldId="755"/>
            <ac:spMk id="35" creationId="{E67C7900-F00C-C0F3-1ED4-9C39D4C7B6A2}"/>
          </ac:spMkLst>
        </pc:spChg>
        <pc:spChg chg="add del mod">
          <ac:chgData name="Jha, Aryan Ritwajeet" userId="2aad577e-539b-449b-83a6-8d411f484b4d" providerId="ADAL" clId="{7971EE69-8658-4CA6-BD7D-EC2133CC9BEF}" dt="2025-08-21T21:17:58.571" v="428" actId="478"/>
          <ac:spMkLst>
            <pc:docMk/>
            <pc:sldMk cId="3437716210" sldId="755"/>
            <ac:spMk id="36" creationId="{34F381B0-D201-8B87-5E2D-51225F25B027}"/>
          </ac:spMkLst>
        </pc:spChg>
        <pc:spChg chg="add mod">
          <ac:chgData name="Jha, Aryan Ritwajeet" userId="2aad577e-539b-449b-83a6-8d411f484b4d" providerId="ADAL" clId="{7971EE69-8658-4CA6-BD7D-EC2133CC9BEF}" dt="2025-08-21T22:22:20.091" v="1256" actId="1076"/>
          <ac:spMkLst>
            <pc:docMk/>
            <pc:sldMk cId="3437716210" sldId="755"/>
            <ac:spMk id="37" creationId="{7E0B6766-F6A5-19DF-66CD-EBA2A54EC4CA}"/>
          </ac:spMkLst>
        </pc:spChg>
        <pc:spChg chg="add mod">
          <ac:chgData name="Jha, Aryan Ritwajeet" userId="2aad577e-539b-449b-83a6-8d411f484b4d" providerId="ADAL" clId="{7971EE69-8658-4CA6-BD7D-EC2133CC9BEF}" dt="2025-08-21T22:22:17.512" v="1255" actId="1076"/>
          <ac:spMkLst>
            <pc:docMk/>
            <pc:sldMk cId="3437716210" sldId="755"/>
            <ac:spMk id="38" creationId="{9E073DFE-0D55-3C4E-BF12-3909A4B48A0D}"/>
          </ac:spMkLst>
        </pc:spChg>
        <pc:spChg chg="add mod">
          <ac:chgData name="Jha, Aryan Ritwajeet" userId="2aad577e-539b-449b-83a6-8d411f484b4d" providerId="ADAL" clId="{7971EE69-8658-4CA6-BD7D-EC2133CC9BEF}" dt="2025-08-21T22:22:15.381" v="1254" actId="1076"/>
          <ac:spMkLst>
            <pc:docMk/>
            <pc:sldMk cId="3437716210" sldId="755"/>
            <ac:spMk id="39" creationId="{552D5ECD-BA93-710E-5731-770CF7A83E3D}"/>
          </ac:spMkLst>
        </pc:spChg>
        <pc:spChg chg="add mod">
          <ac:chgData name="Jha, Aryan Ritwajeet" userId="2aad577e-539b-449b-83a6-8d411f484b4d" providerId="ADAL" clId="{7971EE69-8658-4CA6-BD7D-EC2133CC9BEF}" dt="2025-08-21T22:27:17.182" v="1334" actId="14100"/>
          <ac:spMkLst>
            <pc:docMk/>
            <pc:sldMk cId="3437716210" sldId="755"/>
            <ac:spMk id="40" creationId="{964272C2-7020-7DF3-B2FD-AE5835C8E604}"/>
          </ac:spMkLst>
        </pc:spChg>
        <pc:spChg chg="add mod">
          <ac:chgData name="Jha, Aryan Ritwajeet" userId="2aad577e-539b-449b-83a6-8d411f484b4d" providerId="ADAL" clId="{7971EE69-8658-4CA6-BD7D-EC2133CC9BEF}" dt="2025-08-21T22:26:02.867" v="1304" actId="1076"/>
          <ac:spMkLst>
            <pc:docMk/>
            <pc:sldMk cId="3437716210" sldId="755"/>
            <ac:spMk id="41" creationId="{CE6E90ED-2B8F-4664-8ED2-4964E1C0B2BA}"/>
          </ac:spMkLst>
        </pc:spChg>
        <pc:spChg chg="add mod">
          <ac:chgData name="Jha, Aryan Ritwajeet" userId="2aad577e-539b-449b-83a6-8d411f484b4d" providerId="ADAL" clId="{7971EE69-8658-4CA6-BD7D-EC2133CC9BEF}" dt="2025-08-21T22:32:01.113" v="1423" actId="14100"/>
          <ac:spMkLst>
            <pc:docMk/>
            <pc:sldMk cId="3437716210" sldId="755"/>
            <ac:spMk id="42" creationId="{A85BEF8D-BF65-023F-B260-3CB0249030F1}"/>
          </ac:spMkLst>
        </pc:spChg>
        <pc:spChg chg="add mod">
          <ac:chgData name="Jha, Aryan Ritwajeet" userId="2aad577e-539b-449b-83a6-8d411f484b4d" providerId="ADAL" clId="{7971EE69-8658-4CA6-BD7D-EC2133CC9BEF}" dt="2025-08-21T22:32:03.352" v="1424" actId="14100"/>
          <ac:spMkLst>
            <pc:docMk/>
            <pc:sldMk cId="3437716210" sldId="755"/>
            <ac:spMk id="43" creationId="{BBE22CE9-8E81-5A9C-EDD9-0120C17E97C6}"/>
          </ac:spMkLst>
        </pc:spChg>
        <pc:spChg chg="add mod">
          <ac:chgData name="Jha, Aryan Ritwajeet" userId="2aad577e-539b-449b-83a6-8d411f484b4d" providerId="ADAL" clId="{7971EE69-8658-4CA6-BD7D-EC2133CC9BEF}" dt="2025-08-21T22:27:14.942" v="1333" actId="1076"/>
          <ac:spMkLst>
            <pc:docMk/>
            <pc:sldMk cId="3437716210" sldId="755"/>
            <ac:spMk id="44" creationId="{0490329B-5F2B-2B78-3B6B-67E9BC2B8201}"/>
          </ac:spMkLst>
        </pc:spChg>
        <pc:spChg chg="add mod">
          <ac:chgData name="Jha, Aryan Ritwajeet" userId="2aad577e-539b-449b-83a6-8d411f484b4d" providerId="ADAL" clId="{7971EE69-8658-4CA6-BD7D-EC2133CC9BEF}" dt="2025-08-21T22:24:00.253" v="1276" actId="1076"/>
          <ac:spMkLst>
            <pc:docMk/>
            <pc:sldMk cId="3437716210" sldId="755"/>
            <ac:spMk id="45" creationId="{00E32805-A213-FB81-3366-0060AD126A6A}"/>
          </ac:spMkLst>
        </pc:spChg>
        <pc:picChg chg="add mod">
          <ac:chgData name="Jha, Aryan Ritwajeet" userId="2aad577e-539b-449b-83a6-8d411f484b4d" providerId="ADAL" clId="{7971EE69-8658-4CA6-BD7D-EC2133CC9BEF}" dt="2025-08-21T22:55:37.255" v="1437" actId="1076"/>
          <ac:picMkLst>
            <pc:docMk/>
            <pc:sldMk cId="3437716210" sldId="755"/>
            <ac:picMk id="9" creationId="{5589C459-7134-B622-E27C-C49F85A43391}"/>
          </ac:picMkLst>
        </pc:picChg>
        <pc:picChg chg="add mod">
          <ac:chgData name="Jha, Aryan Ritwajeet" userId="2aad577e-539b-449b-83a6-8d411f484b4d" providerId="ADAL" clId="{7971EE69-8658-4CA6-BD7D-EC2133CC9BEF}" dt="2025-08-21T22:25:49.945" v="1297" actId="1076"/>
          <ac:picMkLst>
            <pc:docMk/>
            <pc:sldMk cId="3437716210" sldId="755"/>
            <ac:picMk id="10" creationId="{D5C720A6-059C-D132-F94B-898B706CCD13}"/>
          </ac:picMkLst>
        </pc:picChg>
        <pc:picChg chg="add del mod">
          <ac:chgData name="Jha, Aryan Ritwajeet" userId="2aad577e-539b-449b-83a6-8d411f484b4d" providerId="ADAL" clId="{7971EE69-8658-4CA6-BD7D-EC2133CC9BEF}" dt="2025-08-21T20:41:11.906" v="123" actId="478"/>
          <ac:picMkLst>
            <pc:docMk/>
            <pc:sldMk cId="3437716210" sldId="755"/>
            <ac:picMk id="11" creationId="{EEE74A01-D16D-B7DC-101C-DF401C636DF9}"/>
          </ac:picMkLst>
        </pc:picChg>
        <pc:picChg chg="add mod">
          <ac:chgData name="Jha, Aryan Ritwajeet" userId="2aad577e-539b-449b-83a6-8d411f484b4d" providerId="ADAL" clId="{7971EE69-8658-4CA6-BD7D-EC2133CC9BEF}" dt="2025-08-21T22:27:33.213" v="1338" actId="1076"/>
          <ac:picMkLst>
            <pc:docMk/>
            <pc:sldMk cId="3437716210" sldId="755"/>
            <ac:picMk id="12" creationId="{0D29C151-6A29-9FDB-9C70-5A43697B7D55}"/>
          </ac:picMkLst>
        </pc:picChg>
        <pc:picChg chg="add mod">
          <ac:chgData name="Jha, Aryan Ritwajeet" userId="2aad577e-539b-449b-83a6-8d411f484b4d" providerId="ADAL" clId="{7971EE69-8658-4CA6-BD7D-EC2133CC9BEF}" dt="2025-08-21T22:27:01.091" v="1326" actId="1076"/>
          <ac:picMkLst>
            <pc:docMk/>
            <pc:sldMk cId="3437716210" sldId="755"/>
            <ac:picMk id="13" creationId="{DD619BF5-59A0-179C-1E4F-B20DE4C4CA65}"/>
          </ac:picMkLst>
        </pc:picChg>
        <pc:picChg chg="del">
          <ac:chgData name="Jha, Aryan Ritwajeet" userId="2aad577e-539b-449b-83a6-8d411f484b4d" providerId="ADAL" clId="{7971EE69-8658-4CA6-BD7D-EC2133CC9BEF}" dt="2025-08-21T20:39:10.531" v="29" actId="478"/>
          <ac:picMkLst>
            <pc:docMk/>
            <pc:sldMk cId="3437716210" sldId="755"/>
            <ac:picMk id="14" creationId="{348212EF-75A5-FF7C-245A-73F1B2B33A8C}"/>
          </ac:picMkLst>
        </pc:picChg>
        <pc:picChg chg="add mod">
          <ac:chgData name="Jha, Aryan Ritwajeet" userId="2aad577e-539b-449b-83a6-8d411f484b4d" providerId="ADAL" clId="{7971EE69-8658-4CA6-BD7D-EC2133CC9BEF}" dt="2025-08-21T22:27:10.589" v="1331" actId="1076"/>
          <ac:picMkLst>
            <pc:docMk/>
            <pc:sldMk cId="3437716210" sldId="755"/>
            <ac:picMk id="16" creationId="{A498B87E-8348-2093-C5C7-B1191869DBE5}"/>
          </ac:picMkLst>
        </pc:picChg>
        <pc:picChg chg="add del mod">
          <ac:chgData name="Jha, Aryan Ritwajeet" userId="2aad577e-539b-449b-83a6-8d411f484b4d" providerId="ADAL" clId="{7971EE69-8658-4CA6-BD7D-EC2133CC9BEF}" dt="2025-08-21T22:19:38.893" v="1197" actId="478"/>
          <ac:picMkLst>
            <pc:docMk/>
            <pc:sldMk cId="3437716210" sldId="755"/>
            <ac:picMk id="18" creationId="{772D78DB-DDE9-7145-4CFA-E8C3286D8597}"/>
          </ac:picMkLst>
        </pc:picChg>
        <pc:picChg chg="add del mod">
          <ac:chgData name="Jha, Aryan Ritwajeet" userId="2aad577e-539b-449b-83a6-8d411f484b4d" providerId="ADAL" clId="{7971EE69-8658-4CA6-BD7D-EC2133CC9BEF}" dt="2025-08-21T22:20:04.111" v="1205" actId="478"/>
          <ac:picMkLst>
            <pc:docMk/>
            <pc:sldMk cId="3437716210" sldId="755"/>
            <ac:picMk id="20" creationId="{A096DC50-39A3-C886-C119-9B3BEF918383}"/>
          </ac:picMkLst>
        </pc:picChg>
        <pc:picChg chg="add mod">
          <ac:chgData name="Jha, Aryan Ritwajeet" userId="2aad577e-539b-449b-83a6-8d411f484b4d" providerId="ADAL" clId="{7971EE69-8658-4CA6-BD7D-EC2133CC9BEF}" dt="2025-08-21T22:29:37.511" v="1363" actId="1076"/>
          <ac:picMkLst>
            <pc:docMk/>
            <pc:sldMk cId="3437716210" sldId="755"/>
            <ac:picMk id="22" creationId="{75761076-7683-889E-4F0B-29648A94D148}"/>
          </ac:picMkLst>
        </pc:picChg>
        <pc:picChg chg="add mod">
          <ac:chgData name="Jha, Aryan Ritwajeet" userId="2aad577e-539b-449b-83a6-8d411f484b4d" providerId="ADAL" clId="{7971EE69-8658-4CA6-BD7D-EC2133CC9BEF}" dt="2025-08-21T22:55:47.331" v="1438" actId="1076"/>
          <ac:picMkLst>
            <pc:docMk/>
            <pc:sldMk cId="3437716210" sldId="755"/>
            <ac:picMk id="28" creationId="{B24EBC36-D883-26AE-9C32-83B5ED2AABE7}"/>
          </ac:picMkLst>
        </pc:picChg>
        <pc:picChg chg="add del mod">
          <ac:chgData name="Jha, Aryan Ritwajeet" userId="2aad577e-539b-449b-83a6-8d411f484b4d" providerId="ADAL" clId="{7971EE69-8658-4CA6-BD7D-EC2133CC9BEF}" dt="2025-08-21T22:25:40.451" v="1293" actId="478"/>
          <ac:picMkLst>
            <pc:docMk/>
            <pc:sldMk cId="3437716210" sldId="755"/>
            <ac:picMk id="30" creationId="{51A207F7-2A3C-07B3-A406-746C73BA2EC3}"/>
          </ac:picMkLst>
        </pc:picChg>
        <pc:picChg chg="add mod">
          <ac:chgData name="Jha, Aryan Ritwajeet" userId="2aad577e-539b-449b-83a6-8d411f484b4d" providerId="ADAL" clId="{7971EE69-8658-4CA6-BD7D-EC2133CC9BEF}" dt="2025-08-21T22:26:29.272" v="1317" actId="1076"/>
          <ac:picMkLst>
            <pc:docMk/>
            <pc:sldMk cId="3437716210" sldId="755"/>
            <ac:picMk id="32" creationId="{2F6BFAFE-D88B-0430-F3F3-0CEB14C3845C}"/>
          </ac:picMkLst>
        </pc:picChg>
        <pc:picChg chg="add mod">
          <ac:chgData name="Jha, Aryan Ritwajeet" userId="2aad577e-539b-449b-83a6-8d411f484b4d" providerId="ADAL" clId="{7971EE69-8658-4CA6-BD7D-EC2133CC9BEF}" dt="2025-08-21T22:26:21.941" v="1314" actId="1076"/>
          <ac:picMkLst>
            <pc:docMk/>
            <pc:sldMk cId="3437716210" sldId="755"/>
            <ac:picMk id="34" creationId="{A841B106-D0A7-358B-D2AF-1FBBC1BB5FED}"/>
          </ac:picMkLst>
        </pc:picChg>
        <pc:picChg chg="add mod">
          <ac:chgData name="Jha, Aryan Ritwajeet" userId="2aad577e-539b-449b-83a6-8d411f484b4d" providerId="ADAL" clId="{7971EE69-8658-4CA6-BD7D-EC2133CC9BEF}" dt="2025-08-21T22:29:39.251" v="1364" actId="1076"/>
          <ac:picMkLst>
            <pc:docMk/>
            <pc:sldMk cId="3437716210" sldId="755"/>
            <ac:picMk id="47" creationId="{328D75FB-BFE8-E7DD-1829-E4CEE4CB2D9A}"/>
          </ac:picMkLst>
        </pc:picChg>
        <pc:picChg chg="add del mod">
          <ac:chgData name="Jha, Aryan Ritwajeet" userId="2aad577e-539b-449b-83a6-8d411f484b4d" providerId="ADAL" clId="{7971EE69-8658-4CA6-BD7D-EC2133CC9BEF}" dt="2025-08-21T22:29:14.363" v="1354" actId="478"/>
          <ac:picMkLst>
            <pc:docMk/>
            <pc:sldMk cId="3437716210" sldId="755"/>
            <ac:picMk id="49" creationId="{BEF29485-CF7A-544B-4A09-02EC1E1271BA}"/>
          </ac:picMkLst>
        </pc:picChg>
        <pc:picChg chg="add mod">
          <ac:chgData name="Jha, Aryan Ritwajeet" userId="2aad577e-539b-449b-83a6-8d411f484b4d" providerId="ADAL" clId="{7971EE69-8658-4CA6-BD7D-EC2133CC9BEF}" dt="2025-08-21T22:24:02.402" v="1277" actId="1076"/>
          <ac:picMkLst>
            <pc:docMk/>
            <pc:sldMk cId="3437716210" sldId="755"/>
            <ac:picMk id="51" creationId="{341A71C5-0F4C-C17D-3E01-27E6BC906021}"/>
          </ac:picMkLst>
        </pc:picChg>
        <pc:picChg chg="add del mod">
          <ac:chgData name="Jha, Aryan Ritwajeet" userId="2aad577e-539b-449b-83a6-8d411f484b4d" providerId="ADAL" clId="{7971EE69-8658-4CA6-BD7D-EC2133CC9BEF}" dt="2025-08-21T22:23:34.839" v="1262" actId="478"/>
          <ac:picMkLst>
            <pc:docMk/>
            <pc:sldMk cId="3437716210" sldId="755"/>
            <ac:picMk id="53" creationId="{5349FF40-416A-0A98-9B46-ED476541558A}"/>
          </ac:picMkLst>
        </pc:picChg>
        <pc:picChg chg="add mod">
          <ac:chgData name="Jha, Aryan Ritwajeet" userId="2aad577e-539b-449b-83a6-8d411f484b4d" providerId="ADAL" clId="{7971EE69-8658-4CA6-BD7D-EC2133CC9BEF}" dt="2025-08-21T22:55:33.879" v="1436" actId="1076"/>
          <ac:picMkLst>
            <pc:docMk/>
            <pc:sldMk cId="3437716210" sldId="755"/>
            <ac:picMk id="55" creationId="{D12EF3F7-5C89-4534-1EA0-F5917EABFA56}"/>
          </ac:picMkLst>
        </pc:picChg>
        <pc:picChg chg="add del mod">
          <ac:chgData name="Jha, Aryan Ritwajeet" userId="2aad577e-539b-449b-83a6-8d411f484b4d" providerId="ADAL" clId="{7971EE69-8658-4CA6-BD7D-EC2133CC9BEF}" dt="2025-08-21T22:28:09.172" v="1349" actId="478"/>
          <ac:picMkLst>
            <pc:docMk/>
            <pc:sldMk cId="3437716210" sldId="755"/>
            <ac:picMk id="57" creationId="{2326EE11-3396-5592-FA8D-584FAB20EE62}"/>
          </ac:picMkLst>
        </pc:picChg>
        <pc:picChg chg="add mod">
          <ac:chgData name="Jha, Aryan Ritwajeet" userId="2aad577e-539b-449b-83a6-8d411f484b4d" providerId="ADAL" clId="{7971EE69-8658-4CA6-BD7D-EC2133CC9BEF}" dt="2025-08-21T22:31:43.627" v="1414" actId="688"/>
          <ac:picMkLst>
            <pc:docMk/>
            <pc:sldMk cId="3437716210" sldId="755"/>
            <ac:picMk id="59" creationId="{7884464F-442A-3911-8134-AC1A28F8C981}"/>
          </ac:picMkLst>
        </pc:picChg>
        <pc:picChg chg="add mod">
          <ac:chgData name="Jha, Aryan Ritwajeet" userId="2aad577e-539b-449b-83a6-8d411f484b4d" providerId="ADAL" clId="{7971EE69-8658-4CA6-BD7D-EC2133CC9BEF}" dt="2025-08-21T22:31:53.044" v="1419" actId="1076"/>
          <ac:picMkLst>
            <pc:docMk/>
            <pc:sldMk cId="3437716210" sldId="755"/>
            <ac:picMk id="61" creationId="{69EDCDAA-2159-4296-42F6-AE1A3875A9AE}"/>
          </ac:picMkLst>
        </pc:picChg>
      </pc:sldChg>
      <pc:sldChg chg="new del">
        <pc:chgData name="Jha, Aryan Ritwajeet" userId="2aad577e-539b-449b-83a6-8d411f484b4d" providerId="ADAL" clId="{7971EE69-8658-4CA6-BD7D-EC2133CC9BEF}" dt="2025-08-21T22:56:29.930" v="1440" actId="680"/>
        <pc:sldMkLst>
          <pc:docMk/>
          <pc:sldMk cId="645369603" sldId="756"/>
        </pc:sldMkLst>
      </pc:sldChg>
      <pc:sldChg chg="addSp delSp modSp add mod">
        <pc:chgData name="Jha, Aryan Ritwajeet" userId="2aad577e-539b-449b-83a6-8d411f484b4d" providerId="ADAL" clId="{7971EE69-8658-4CA6-BD7D-EC2133CC9BEF}" dt="2025-08-21T23:02:12.138" v="1478" actId="113"/>
        <pc:sldMkLst>
          <pc:docMk/>
          <pc:sldMk cId="1083649637" sldId="756"/>
        </pc:sldMkLst>
        <pc:spChg chg="mod">
          <ac:chgData name="Jha, Aryan Ritwajeet" userId="2aad577e-539b-449b-83a6-8d411f484b4d" providerId="ADAL" clId="{7971EE69-8658-4CA6-BD7D-EC2133CC9BEF}" dt="2025-08-21T22:59:10.227" v="1462"/>
          <ac:spMkLst>
            <pc:docMk/>
            <pc:sldMk cId="1083649637" sldId="756"/>
            <ac:spMk id="5" creationId="{CE630B43-3D42-262F-F441-541E31A0E552}"/>
          </ac:spMkLst>
        </pc:spChg>
        <pc:spChg chg="mod">
          <ac:chgData name="Jha, Aryan Ritwajeet" userId="2aad577e-539b-449b-83a6-8d411f484b4d" providerId="ADAL" clId="{7971EE69-8658-4CA6-BD7D-EC2133CC9BEF}" dt="2025-08-21T22:59:10.227" v="1462"/>
          <ac:spMkLst>
            <pc:docMk/>
            <pc:sldMk cId="1083649637" sldId="756"/>
            <ac:spMk id="9" creationId="{BB5E24F6-9D3F-6308-6349-14E8D3AB5775}"/>
          </ac:spMkLst>
        </pc:spChg>
        <pc:spChg chg="mod">
          <ac:chgData name="Jha, Aryan Ritwajeet" userId="2aad577e-539b-449b-83a6-8d411f484b4d" providerId="ADAL" clId="{7971EE69-8658-4CA6-BD7D-EC2133CC9BEF}" dt="2025-08-21T22:59:10.227" v="1462"/>
          <ac:spMkLst>
            <pc:docMk/>
            <pc:sldMk cId="1083649637" sldId="756"/>
            <ac:spMk id="10" creationId="{E781EAB4-A9D3-3F48-AE0E-8BF4891AFD69}"/>
          </ac:spMkLst>
        </pc:spChg>
        <pc:spChg chg="mod">
          <ac:chgData name="Jha, Aryan Ritwajeet" userId="2aad577e-539b-449b-83a6-8d411f484b4d" providerId="ADAL" clId="{7971EE69-8658-4CA6-BD7D-EC2133CC9BEF}" dt="2025-08-21T22:59:10.227" v="1462"/>
          <ac:spMkLst>
            <pc:docMk/>
            <pc:sldMk cId="1083649637" sldId="756"/>
            <ac:spMk id="12" creationId="{A8B58344-BE07-BD9C-B144-7FC101113295}"/>
          </ac:spMkLst>
        </pc:spChg>
        <pc:spChg chg="del">
          <ac:chgData name="Jha, Aryan Ritwajeet" userId="2aad577e-539b-449b-83a6-8d411f484b4d" providerId="ADAL" clId="{7971EE69-8658-4CA6-BD7D-EC2133CC9BEF}" dt="2025-08-21T22:59:05.554" v="1460" actId="478"/>
          <ac:spMkLst>
            <pc:docMk/>
            <pc:sldMk cId="1083649637" sldId="756"/>
            <ac:spMk id="16" creationId="{3A936728-1F2C-EE07-E4A0-18B7ED30B905}"/>
          </ac:spMkLst>
        </pc:spChg>
        <pc:spChg chg="del">
          <ac:chgData name="Jha, Aryan Ritwajeet" userId="2aad577e-539b-449b-83a6-8d411f484b4d" providerId="ADAL" clId="{7971EE69-8658-4CA6-BD7D-EC2133CC9BEF}" dt="2025-08-21T22:59:05.554" v="1460" actId="478"/>
          <ac:spMkLst>
            <pc:docMk/>
            <pc:sldMk cId="1083649637" sldId="756"/>
            <ac:spMk id="18" creationId="{7EE8B4BE-FBBE-2E70-55BB-14F6BFCC520F}"/>
          </ac:spMkLst>
        </pc:spChg>
        <pc:spChg chg="mod">
          <ac:chgData name="Jha, Aryan Ritwajeet" userId="2aad577e-539b-449b-83a6-8d411f484b4d" providerId="ADAL" clId="{7971EE69-8658-4CA6-BD7D-EC2133CC9BEF}" dt="2025-08-21T22:59:10.227" v="1462"/>
          <ac:spMkLst>
            <pc:docMk/>
            <pc:sldMk cId="1083649637" sldId="756"/>
            <ac:spMk id="23" creationId="{DFFC9823-7F93-E6D5-F250-467AC2371451}"/>
          </ac:spMkLst>
        </pc:spChg>
        <pc:spChg chg="del">
          <ac:chgData name="Jha, Aryan Ritwajeet" userId="2aad577e-539b-449b-83a6-8d411f484b4d" providerId="ADAL" clId="{7971EE69-8658-4CA6-BD7D-EC2133CC9BEF}" dt="2025-08-21T22:59:05.554" v="1460" actId="478"/>
          <ac:spMkLst>
            <pc:docMk/>
            <pc:sldMk cId="1083649637" sldId="756"/>
            <ac:spMk id="28" creationId="{28D8DD8A-099E-C51A-1713-675FA36E8EDF}"/>
          </ac:spMkLst>
        </pc:spChg>
        <pc:spChg chg="mod">
          <ac:chgData name="Jha, Aryan Ritwajeet" userId="2aad577e-539b-449b-83a6-8d411f484b4d" providerId="ADAL" clId="{7971EE69-8658-4CA6-BD7D-EC2133CC9BEF}" dt="2025-08-21T22:59:10.227" v="1462"/>
          <ac:spMkLst>
            <pc:docMk/>
            <pc:sldMk cId="1083649637" sldId="756"/>
            <ac:spMk id="29" creationId="{9DB74F37-06D6-E6D5-7DB7-82038203F709}"/>
          </ac:spMkLst>
        </pc:spChg>
        <pc:spChg chg="mod">
          <ac:chgData name="Jha, Aryan Ritwajeet" userId="2aad577e-539b-449b-83a6-8d411f484b4d" providerId="ADAL" clId="{7971EE69-8658-4CA6-BD7D-EC2133CC9BEF}" dt="2025-08-21T22:59:10.227" v="1462"/>
          <ac:spMkLst>
            <pc:docMk/>
            <pc:sldMk cId="1083649637" sldId="756"/>
            <ac:spMk id="32" creationId="{355F6915-C6E4-9F7C-3EF0-47B43926A5A1}"/>
          </ac:spMkLst>
        </pc:spChg>
        <pc:spChg chg="del">
          <ac:chgData name="Jha, Aryan Ritwajeet" userId="2aad577e-539b-449b-83a6-8d411f484b4d" providerId="ADAL" clId="{7971EE69-8658-4CA6-BD7D-EC2133CC9BEF}" dt="2025-08-21T22:59:18.427" v="1464" actId="478"/>
          <ac:spMkLst>
            <pc:docMk/>
            <pc:sldMk cId="1083649637" sldId="756"/>
            <ac:spMk id="33" creationId="{E4146994-B4AD-8E0F-8C0C-95C6A3460F82}"/>
          </ac:spMkLst>
        </pc:spChg>
        <pc:spChg chg="add mod">
          <ac:chgData name="Jha, Aryan Ritwajeet" userId="2aad577e-539b-449b-83a6-8d411f484b4d" providerId="ADAL" clId="{7971EE69-8658-4CA6-BD7D-EC2133CC9BEF}" dt="2025-08-21T23:02:12.138" v="1478" actId="113"/>
          <ac:spMkLst>
            <pc:docMk/>
            <pc:sldMk cId="1083649637" sldId="756"/>
            <ac:spMk id="38" creationId="{AB25C45F-8B45-D600-909E-25B31ECACA96}"/>
          </ac:spMkLst>
        </pc:spChg>
        <pc:spChg chg="add mod">
          <ac:chgData name="Jha, Aryan Ritwajeet" userId="2aad577e-539b-449b-83a6-8d411f484b4d" providerId="ADAL" clId="{7971EE69-8658-4CA6-BD7D-EC2133CC9BEF}" dt="2025-08-21T22:59:25.524" v="1467" actId="14100"/>
          <ac:spMkLst>
            <pc:docMk/>
            <pc:sldMk cId="1083649637" sldId="756"/>
            <ac:spMk id="41" creationId="{41BD01EC-C153-7690-69B7-05797897E6F2}"/>
          </ac:spMkLst>
        </pc:spChg>
        <pc:spChg chg="add mod">
          <ac:chgData name="Jha, Aryan Ritwajeet" userId="2aad577e-539b-449b-83a6-8d411f484b4d" providerId="ADAL" clId="{7971EE69-8658-4CA6-BD7D-EC2133CC9BEF}" dt="2025-08-21T22:59:22.764" v="1466" actId="14100"/>
          <ac:spMkLst>
            <pc:docMk/>
            <pc:sldMk cId="1083649637" sldId="756"/>
            <ac:spMk id="42" creationId="{505A5E67-5B0E-93E2-0D07-9653E3BFB6A2}"/>
          </ac:spMkLst>
        </pc:spChg>
        <pc:spChg chg="del">
          <ac:chgData name="Jha, Aryan Ritwajeet" userId="2aad577e-539b-449b-83a6-8d411f484b4d" providerId="ADAL" clId="{7971EE69-8658-4CA6-BD7D-EC2133CC9BEF}" dt="2025-08-21T22:59:05.554" v="1460" actId="478"/>
          <ac:spMkLst>
            <pc:docMk/>
            <pc:sldMk cId="1083649637" sldId="756"/>
            <ac:spMk id="51" creationId="{FD2272CD-298B-BAD5-3753-439B66072B2E}"/>
          </ac:spMkLst>
        </pc:spChg>
        <pc:spChg chg="del">
          <ac:chgData name="Jha, Aryan Ritwajeet" userId="2aad577e-539b-449b-83a6-8d411f484b4d" providerId="ADAL" clId="{7971EE69-8658-4CA6-BD7D-EC2133CC9BEF}" dt="2025-08-21T22:59:05.554" v="1460" actId="478"/>
          <ac:spMkLst>
            <pc:docMk/>
            <pc:sldMk cId="1083649637" sldId="756"/>
            <ac:spMk id="54" creationId="{D20366BB-E469-7C2D-9B75-AE69C6DE269C}"/>
          </ac:spMkLst>
        </pc:spChg>
        <pc:spChg chg="del">
          <ac:chgData name="Jha, Aryan Ritwajeet" userId="2aad577e-539b-449b-83a6-8d411f484b4d" providerId="ADAL" clId="{7971EE69-8658-4CA6-BD7D-EC2133CC9BEF}" dt="2025-08-21T22:59:09.843" v="1461" actId="478"/>
          <ac:spMkLst>
            <pc:docMk/>
            <pc:sldMk cId="1083649637" sldId="756"/>
            <ac:spMk id="55" creationId="{E5BC9690-044B-3466-288E-41D80A5B56EF}"/>
          </ac:spMkLst>
        </pc:spChg>
        <pc:spChg chg="del">
          <ac:chgData name="Jha, Aryan Ritwajeet" userId="2aad577e-539b-449b-83a6-8d411f484b4d" providerId="ADAL" clId="{7971EE69-8658-4CA6-BD7D-EC2133CC9BEF}" dt="2025-08-21T22:59:05.554" v="1460" actId="478"/>
          <ac:spMkLst>
            <pc:docMk/>
            <pc:sldMk cId="1083649637" sldId="756"/>
            <ac:spMk id="62" creationId="{52FE5329-5E77-6BE5-9CE6-4095A9AFA4C6}"/>
          </ac:spMkLst>
        </pc:spChg>
        <pc:spChg chg="del">
          <ac:chgData name="Jha, Aryan Ritwajeet" userId="2aad577e-539b-449b-83a6-8d411f484b4d" providerId="ADAL" clId="{7971EE69-8658-4CA6-BD7D-EC2133CC9BEF}" dt="2025-08-21T22:59:05.554" v="1460" actId="478"/>
          <ac:spMkLst>
            <pc:docMk/>
            <pc:sldMk cId="1083649637" sldId="756"/>
            <ac:spMk id="64" creationId="{45D935AC-8CEE-D102-2D26-3D94C6BF08F3}"/>
          </ac:spMkLst>
        </pc:spChg>
        <pc:spChg chg="del">
          <ac:chgData name="Jha, Aryan Ritwajeet" userId="2aad577e-539b-449b-83a6-8d411f484b4d" providerId="ADAL" clId="{7971EE69-8658-4CA6-BD7D-EC2133CC9BEF}" dt="2025-08-21T22:59:05.554" v="1460" actId="478"/>
          <ac:spMkLst>
            <pc:docMk/>
            <pc:sldMk cId="1083649637" sldId="756"/>
            <ac:spMk id="66" creationId="{6E5B9236-8EC4-D970-DD37-80131086C366}"/>
          </ac:spMkLst>
        </pc:spChg>
        <pc:spChg chg="del">
          <ac:chgData name="Jha, Aryan Ritwajeet" userId="2aad577e-539b-449b-83a6-8d411f484b4d" providerId="ADAL" clId="{7971EE69-8658-4CA6-BD7D-EC2133CC9BEF}" dt="2025-08-21T22:59:09.843" v="1461" actId="478"/>
          <ac:spMkLst>
            <pc:docMk/>
            <pc:sldMk cId="1083649637" sldId="756"/>
            <ac:spMk id="67" creationId="{1D6DF52E-2729-ADFD-14A5-ACA515E636D7}"/>
          </ac:spMkLst>
        </pc:spChg>
        <pc:picChg chg="del">
          <ac:chgData name="Jha, Aryan Ritwajeet" userId="2aad577e-539b-449b-83a6-8d411f484b4d" providerId="ADAL" clId="{7971EE69-8658-4CA6-BD7D-EC2133CC9BEF}" dt="2025-08-21T22:59:05.554" v="1460" actId="478"/>
          <ac:picMkLst>
            <pc:docMk/>
            <pc:sldMk cId="1083649637" sldId="756"/>
            <ac:picMk id="17" creationId="{B2FCB15E-3912-C930-8340-0F61981FB70A}"/>
          </ac:picMkLst>
        </pc:picChg>
        <pc:picChg chg="del">
          <ac:chgData name="Jha, Aryan Ritwajeet" userId="2aad577e-539b-449b-83a6-8d411f484b4d" providerId="ADAL" clId="{7971EE69-8658-4CA6-BD7D-EC2133CC9BEF}" dt="2025-08-21T22:59:05.554" v="1460" actId="478"/>
          <ac:picMkLst>
            <pc:docMk/>
            <pc:sldMk cId="1083649637" sldId="756"/>
            <ac:picMk id="25" creationId="{28E949D2-1327-6E91-DD26-654B16A94AC1}"/>
          </ac:picMkLst>
        </pc:picChg>
        <pc:picChg chg="mod">
          <ac:chgData name="Jha, Aryan Ritwajeet" userId="2aad577e-539b-449b-83a6-8d411f484b4d" providerId="ADAL" clId="{7971EE69-8658-4CA6-BD7D-EC2133CC9BEF}" dt="2025-08-21T22:59:20.363" v="1465" actId="1076"/>
          <ac:picMkLst>
            <pc:docMk/>
            <pc:sldMk cId="1083649637" sldId="756"/>
            <ac:picMk id="36" creationId="{3B608589-B572-BAD6-B387-86E67D176267}"/>
          </ac:picMkLst>
        </pc:picChg>
      </pc:sldChg>
      <pc:sldChg chg="addSp delSp modSp add mod">
        <pc:chgData name="Jha, Aryan Ritwajeet" userId="2aad577e-539b-449b-83a6-8d411f484b4d" providerId="ADAL" clId="{7971EE69-8658-4CA6-BD7D-EC2133CC9BEF}" dt="2025-08-21T23:09:11.167" v="1748" actId="20577"/>
        <pc:sldMkLst>
          <pc:docMk/>
          <pc:sldMk cId="2352870406" sldId="757"/>
        </pc:sldMkLst>
        <pc:spChg chg="mod">
          <ac:chgData name="Jha, Aryan Ritwajeet" userId="2aad577e-539b-449b-83a6-8d411f484b4d" providerId="ADAL" clId="{7971EE69-8658-4CA6-BD7D-EC2133CC9BEF}" dt="2025-08-21T23:05:22.978" v="1558" actId="207"/>
          <ac:spMkLst>
            <pc:docMk/>
            <pc:sldMk cId="2352870406" sldId="757"/>
            <ac:spMk id="38" creationId="{118CBC49-E911-0E58-5F16-85CCF99ECE8D}"/>
          </ac:spMkLst>
        </pc:spChg>
        <pc:spChg chg="del">
          <ac:chgData name="Jha, Aryan Ritwajeet" userId="2aad577e-539b-449b-83a6-8d411f484b4d" providerId="ADAL" clId="{7971EE69-8658-4CA6-BD7D-EC2133CC9BEF}" dt="2025-08-21T23:03:01.360" v="1481" actId="478"/>
          <ac:spMkLst>
            <pc:docMk/>
            <pc:sldMk cId="2352870406" sldId="757"/>
            <ac:spMk id="39" creationId="{3E0CBAEB-109B-CF65-8E87-4B9C2029BE93}"/>
          </ac:spMkLst>
        </pc:spChg>
        <pc:spChg chg="del">
          <ac:chgData name="Jha, Aryan Ritwajeet" userId="2aad577e-539b-449b-83a6-8d411f484b4d" providerId="ADAL" clId="{7971EE69-8658-4CA6-BD7D-EC2133CC9BEF}" dt="2025-08-21T23:03:01.360" v="1481" actId="478"/>
          <ac:spMkLst>
            <pc:docMk/>
            <pc:sldMk cId="2352870406" sldId="757"/>
            <ac:spMk id="40" creationId="{AB7A36D3-CA16-5435-35C1-AAD3113C5473}"/>
          </ac:spMkLst>
        </pc:spChg>
        <pc:spChg chg="del">
          <ac:chgData name="Jha, Aryan Ritwajeet" userId="2aad577e-539b-449b-83a6-8d411f484b4d" providerId="ADAL" clId="{7971EE69-8658-4CA6-BD7D-EC2133CC9BEF}" dt="2025-08-21T23:03:01.360" v="1481" actId="478"/>
          <ac:spMkLst>
            <pc:docMk/>
            <pc:sldMk cId="2352870406" sldId="757"/>
            <ac:spMk id="41" creationId="{6A6B0AFD-9790-5D6F-6442-B749EB6BC88F}"/>
          </ac:spMkLst>
        </pc:spChg>
        <pc:spChg chg="del">
          <ac:chgData name="Jha, Aryan Ritwajeet" userId="2aad577e-539b-449b-83a6-8d411f484b4d" providerId="ADAL" clId="{7971EE69-8658-4CA6-BD7D-EC2133CC9BEF}" dt="2025-08-21T23:03:01.360" v="1481" actId="478"/>
          <ac:spMkLst>
            <pc:docMk/>
            <pc:sldMk cId="2352870406" sldId="757"/>
            <ac:spMk id="42" creationId="{A4BF7E8A-9035-659C-C96D-D432E03B0536}"/>
          </ac:spMkLst>
        </pc:spChg>
        <pc:spChg chg="add mod">
          <ac:chgData name="Jha, Aryan Ritwajeet" userId="2aad577e-539b-449b-83a6-8d411f484b4d" providerId="ADAL" clId="{7971EE69-8658-4CA6-BD7D-EC2133CC9BEF}" dt="2025-08-21T23:03:35.321" v="1526" actId="1076"/>
          <ac:spMkLst>
            <pc:docMk/>
            <pc:sldMk cId="2352870406" sldId="757"/>
            <ac:spMk id="60" creationId="{2C7BAB40-613D-E87D-B4D8-36AF8082D682}"/>
          </ac:spMkLst>
        </pc:spChg>
        <pc:spChg chg="add mod">
          <ac:chgData name="Jha, Aryan Ritwajeet" userId="2aad577e-539b-449b-83a6-8d411f484b4d" providerId="ADAL" clId="{7971EE69-8658-4CA6-BD7D-EC2133CC9BEF}" dt="2025-08-21T23:08:57.167" v="1739" actId="20577"/>
          <ac:spMkLst>
            <pc:docMk/>
            <pc:sldMk cId="2352870406" sldId="757"/>
            <ac:spMk id="61" creationId="{F6AA9B43-CCEC-7163-D60E-249C9A1995B6}"/>
          </ac:spMkLst>
        </pc:spChg>
        <pc:spChg chg="add mod">
          <ac:chgData name="Jha, Aryan Ritwajeet" userId="2aad577e-539b-449b-83a6-8d411f484b4d" providerId="ADAL" clId="{7971EE69-8658-4CA6-BD7D-EC2133CC9BEF}" dt="2025-08-21T23:09:11.167" v="1748" actId="20577"/>
          <ac:spMkLst>
            <pc:docMk/>
            <pc:sldMk cId="2352870406" sldId="757"/>
            <ac:spMk id="62" creationId="{B5B4D686-D440-06CA-F63A-6E7010FCE48A}"/>
          </ac:spMkLst>
        </pc:spChg>
        <pc:grpChg chg="del">
          <ac:chgData name="Jha, Aryan Ritwajeet" userId="2aad577e-539b-449b-83a6-8d411f484b4d" providerId="ADAL" clId="{7971EE69-8658-4CA6-BD7D-EC2133CC9BEF}" dt="2025-08-21T23:03:04.295" v="1482" actId="478"/>
          <ac:grpSpMkLst>
            <pc:docMk/>
            <pc:sldMk cId="2352870406" sldId="757"/>
            <ac:grpSpMk id="2" creationId="{3FD12637-A39F-BCDD-257B-5284F756517C}"/>
          </ac:grpSpMkLst>
        </pc:grpChg>
        <pc:grpChg chg="del">
          <ac:chgData name="Jha, Aryan Ritwajeet" userId="2aad577e-539b-449b-83a6-8d411f484b4d" providerId="ADAL" clId="{7971EE69-8658-4CA6-BD7D-EC2133CC9BEF}" dt="2025-08-21T23:03:01.360" v="1481" actId="478"/>
          <ac:grpSpMkLst>
            <pc:docMk/>
            <pc:sldMk cId="2352870406" sldId="757"/>
            <ac:grpSpMk id="24" creationId="{BB1BC8DD-1378-6EFD-6F09-3409C11C745E}"/>
          </ac:grpSpMkLst>
        </pc:grpChg>
        <pc:picChg chg="mod">
          <ac:chgData name="Jha, Aryan Ritwajeet" userId="2aad577e-539b-449b-83a6-8d411f484b4d" providerId="ADAL" clId="{7971EE69-8658-4CA6-BD7D-EC2133CC9BEF}" dt="2025-08-21T23:03:49.194" v="1530" actId="1076"/>
          <ac:picMkLst>
            <pc:docMk/>
            <pc:sldMk cId="2352870406" sldId="757"/>
            <ac:picMk id="11" creationId="{C0590C60-7393-C1DD-9BDD-4BC42AED06F1}"/>
          </ac:picMkLst>
        </pc:picChg>
        <pc:picChg chg="mod">
          <ac:chgData name="Jha, Aryan Ritwajeet" userId="2aad577e-539b-449b-83a6-8d411f484b4d" providerId="ADAL" clId="{7971EE69-8658-4CA6-BD7D-EC2133CC9BEF}" dt="2025-08-21T23:03:42.525" v="1527" actId="1076"/>
          <ac:picMkLst>
            <pc:docMk/>
            <pc:sldMk cId="2352870406" sldId="757"/>
            <ac:picMk id="16" creationId="{FF482279-DA90-A2A3-83F0-D681A53FB169}"/>
          </ac:picMkLst>
        </pc:picChg>
        <pc:picChg chg="add mod">
          <ac:chgData name="Jha, Aryan Ritwajeet" userId="2aad577e-539b-449b-83a6-8d411f484b4d" providerId="ADAL" clId="{7971EE69-8658-4CA6-BD7D-EC2133CC9BEF}" dt="2025-08-21T23:03:49.194" v="1530" actId="1076"/>
          <ac:picMkLst>
            <pc:docMk/>
            <pc:sldMk cId="2352870406" sldId="757"/>
            <ac:picMk id="17" creationId="{814DDCF0-B491-3626-62E5-A9B021ACE875}"/>
          </ac:picMkLst>
        </pc:picChg>
        <pc:picChg chg="add mod">
          <ac:chgData name="Jha, Aryan Ritwajeet" userId="2aad577e-539b-449b-83a6-8d411f484b4d" providerId="ADAL" clId="{7971EE69-8658-4CA6-BD7D-EC2133CC9BEF}" dt="2025-08-21T23:03:49.194" v="1530" actId="1076"/>
          <ac:picMkLst>
            <pc:docMk/>
            <pc:sldMk cId="2352870406" sldId="757"/>
            <ac:picMk id="25" creationId="{AC58677A-8AF8-88A5-FFF4-76C8C5044A6F}"/>
          </ac:picMkLst>
        </pc:picChg>
        <pc:picChg chg="mod">
          <ac:chgData name="Jha, Aryan Ritwajeet" userId="2aad577e-539b-449b-83a6-8d411f484b4d" providerId="ADAL" clId="{7971EE69-8658-4CA6-BD7D-EC2133CC9BEF}" dt="2025-08-21T23:03:49.194" v="1530" actId="1076"/>
          <ac:picMkLst>
            <pc:docMk/>
            <pc:sldMk cId="2352870406" sldId="757"/>
            <ac:picMk id="28" creationId="{EA9E9718-1AE3-3988-3566-C635EE1A6216}"/>
          </ac:picMkLst>
        </pc:picChg>
        <pc:picChg chg="add mod">
          <ac:chgData name="Jha, Aryan Ritwajeet" userId="2aad577e-539b-449b-83a6-8d411f484b4d" providerId="ADAL" clId="{7971EE69-8658-4CA6-BD7D-EC2133CC9BEF}" dt="2025-08-21T23:03:49.194" v="1530" actId="1076"/>
          <ac:picMkLst>
            <pc:docMk/>
            <pc:sldMk cId="2352870406" sldId="757"/>
            <ac:picMk id="33" creationId="{3C7B232F-5881-9452-DF74-44C10EAC4DCE}"/>
          </ac:picMkLst>
        </pc:picChg>
        <pc:picChg chg="del">
          <ac:chgData name="Jha, Aryan Ritwajeet" userId="2aad577e-539b-449b-83a6-8d411f484b4d" providerId="ADAL" clId="{7971EE69-8658-4CA6-BD7D-EC2133CC9BEF}" dt="2025-08-21T23:03:01.360" v="1481" actId="478"/>
          <ac:picMkLst>
            <pc:docMk/>
            <pc:sldMk cId="2352870406" sldId="757"/>
            <ac:picMk id="34" creationId="{FD0DCE75-91F0-1D4F-E536-70A90BEAA16E}"/>
          </ac:picMkLst>
        </pc:picChg>
        <pc:picChg chg="del">
          <ac:chgData name="Jha, Aryan Ritwajeet" userId="2aad577e-539b-449b-83a6-8d411f484b4d" providerId="ADAL" clId="{7971EE69-8658-4CA6-BD7D-EC2133CC9BEF}" dt="2025-08-21T23:03:01.360" v="1481" actId="478"/>
          <ac:picMkLst>
            <pc:docMk/>
            <pc:sldMk cId="2352870406" sldId="757"/>
            <ac:picMk id="35" creationId="{D79BA74D-193D-56C3-19F4-52CB3257E815}"/>
          </ac:picMkLst>
        </pc:picChg>
        <pc:picChg chg="del">
          <ac:chgData name="Jha, Aryan Ritwajeet" userId="2aad577e-539b-449b-83a6-8d411f484b4d" providerId="ADAL" clId="{7971EE69-8658-4CA6-BD7D-EC2133CC9BEF}" dt="2025-08-21T23:03:01.360" v="1481" actId="478"/>
          <ac:picMkLst>
            <pc:docMk/>
            <pc:sldMk cId="2352870406" sldId="757"/>
            <ac:picMk id="36" creationId="{5E1A5055-DD9E-85FF-A301-34AAF1716A54}"/>
          </ac:picMkLst>
        </pc:picChg>
        <pc:picChg chg="del">
          <ac:chgData name="Jha, Aryan Ritwajeet" userId="2aad577e-539b-449b-83a6-8d411f484b4d" providerId="ADAL" clId="{7971EE69-8658-4CA6-BD7D-EC2133CC9BEF}" dt="2025-08-21T23:03:01.360" v="1481" actId="478"/>
          <ac:picMkLst>
            <pc:docMk/>
            <pc:sldMk cId="2352870406" sldId="757"/>
            <ac:picMk id="37" creationId="{C3CDA030-0A90-6217-FFE2-CB8E29AF9DEB}"/>
          </ac:picMkLst>
        </pc:picChg>
        <pc:picChg chg="mod">
          <ac:chgData name="Jha, Aryan Ritwajeet" userId="2aad577e-539b-449b-83a6-8d411f484b4d" providerId="ADAL" clId="{7971EE69-8658-4CA6-BD7D-EC2133CC9BEF}" dt="2025-08-21T23:03:49.194" v="1530" actId="1076"/>
          <ac:picMkLst>
            <pc:docMk/>
            <pc:sldMk cId="2352870406" sldId="757"/>
            <ac:picMk id="43" creationId="{32DE8C69-A319-548E-1D0F-46B7BFB85D55}"/>
          </ac:picMkLst>
        </pc:picChg>
        <pc:picChg chg="add mod">
          <ac:chgData name="Jha, Aryan Ritwajeet" userId="2aad577e-539b-449b-83a6-8d411f484b4d" providerId="ADAL" clId="{7971EE69-8658-4CA6-BD7D-EC2133CC9BEF}" dt="2025-08-21T23:03:49.194" v="1530" actId="1076"/>
          <ac:picMkLst>
            <pc:docMk/>
            <pc:sldMk cId="2352870406" sldId="757"/>
            <ac:picMk id="44" creationId="{E3B4DEF5-BFA8-3A0E-18D9-A257D360243D}"/>
          </ac:picMkLst>
        </pc:picChg>
        <pc:picChg chg="mod">
          <ac:chgData name="Jha, Aryan Ritwajeet" userId="2aad577e-539b-449b-83a6-8d411f484b4d" providerId="ADAL" clId="{7971EE69-8658-4CA6-BD7D-EC2133CC9BEF}" dt="2025-08-21T23:03:49.194" v="1530" actId="1076"/>
          <ac:picMkLst>
            <pc:docMk/>
            <pc:sldMk cId="2352870406" sldId="757"/>
            <ac:picMk id="46" creationId="{1138BBD6-D58C-77CE-81D4-9865CC9D0F5C}"/>
          </ac:picMkLst>
        </pc:picChg>
        <pc:picChg chg="add mod">
          <ac:chgData name="Jha, Aryan Ritwajeet" userId="2aad577e-539b-449b-83a6-8d411f484b4d" providerId="ADAL" clId="{7971EE69-8658-4CA6-BD7D-EC2133CC9BEF}" dt="2025-08-21T23:03:49.194" v="1530" actId="1076"/>
          <ac:picMkLst>
            <pc:docMk/>
            <pc:sldMk cId="2352870406" sldId="757"/>
            <ac:picMk id="47" creationId="{5AF8BCCC-1128-F7BC-6758-E35414113CA8}"/>
          </ac:picMkLst>
        </pc:picChg>
        <pc:picChg chg="add mod">
          <ac:chgData name="Jha, Aryan Ritwajeet" userId="2aad577e-539b-449b-83a6-8d411f484b4d" providerId="ADAL" clId="{7971EE69-8658-4CA6-BD7D-EC2133CC9BEF}" dt="2025-08-21T23:03:49.194" v="1530" actId="1076"/>
          <ac:picMkLst>
            <pc:docMk/>
            <pc:sldMk cId="2352870406" sldId="757"/>
            <ac:picMk id="48" creationId="{D750A2FA-425C-9F62-883A-B9B93F852BE0}"/>
          </ac:picMkLst>
        </pc:picChg>
        <pc:picChg chg="add mod">
          <ac:chgData name="Jha, Aryan Ritwajeet" userId="2aad577e-539b-449b-83a6-8d411f484b4d" providerId="ADAL" clId="{7971EE69-8658-4CA6-BD7D-EC2133CC9BEF}" dt="2025-08-21T23:03:42.525" v="1527" actId="1076"/>
          <ac:picMkLst>
            <pc:docMk/>
            <pc:sldMk cId="2352870406" sldId="757"/>
            <ac:picMk id="49" creationId="{07038D34-AB0F-E626-4888-395B911FDAD9}"/>
          </ac:picMkLst>
        </pc:picChg>
        <pc:picChg chg="add mod">
          <ac:chgData name="Jha, Aryan Ritwajeet" userId="2aad577e-539b-449b-83a6-8d411f484b4d" providerId="ADAL" clId="{7971EE69-8658-4CA6-BD7D-EC2133CC9BEF}" dt="2025-08-21T23:03:42.525" v="1527" actId="1076"/>
          <ac:picMkLst>
            <pc:docMk/>
            <pc:sldMk cId="2352870406" sldId="757"/>
            <ac:picMk id="50" creationId="{BF5A2DDD-5997-9358-ADD9-260B77748F55}"/>
          </ac:picMkLst>
        </pc:picChg>
        <pc:picChg chg="add mod">
          <ac:chgData name="Jha, Aryan Ritwajeet" userId="2aad577e-539b-449b-83a6-8d411f484b4d" providerId="ADAL" clId="{7971EE69-8658-4CA6-BD7D-EC2133CC9BEF}" dt="2025-08-21T23:03:42.525" v="1527" actId="1076"/>
          <ac:picMkLst>
            <pc:docMk/>
            <pc:sldMk cId="2352870406" sldId="757"/>
            <ac:picMk id="51" creationId="{1408E3DF-A2EE-6CF5-E8C4-965D2B8D88F9}"/>
          </ac:picMkLst>
        </pc:picChg>
        <pc:picChg chg="mod">
          <ac:chgData name="Jha, Aryan Ritwajeet" userId="2aad577e-539b-449b-83a6-8d411f484b4d" providerId="ADAL" clId="{7971EE69-8658-4CA6-BD7D-EC2133CC9BEF}" dt="2025-08-21T23:03:42.525" v="1527" actId="1076"/>
          <ac:picMkLst>
            <pc:docMk/>
            <pc:sldMk cId="2352870406" sldId="757"/>
            <ac:picMk id="53" creationId="{EEE9726A-F9B6-B99A-FDF4-7D540B0117AB}"/>
          </ac:picMkLst>
        </pc:picChg>
        <pc:picChg chg="add mod">
          <ac:chgData name="Jha, Aryan Ritwajeet" userId="2aad577e-539b-449b-83a6-8d411f484b4d" providerId="ADAL" clId="{7971EE69-8658-4CA6-BD7D-EC2133CC9BEF}" dt="2025-08-21T23:03:42.525" v="1527" actId="1076"/>
          <ac:picMkLst>
            <pc:docMk/>
            <pc:sldMk cId="2352870406" sldId="757"/>
            <ac:picMk id="54" creationId="{C92FEE7C-D808-51A3-640C-07451163898A}"/>
          </ac:picMkLst>
        </pc:picChg>
        <pc:picChg chg="mod">
          <ac:chgData name="Jha, Aryan Ritwajeet" userId="2aad577e-539b-449b-83a6-8d411f484b4d" providerId="ADAL" clId="{7971EE69-8658-4CA6-BD7D-EC2133CC9BEF}" dt="2025-08-21T23:03:42.525" v="1527" actId="1076"/>
          <ac:picMkLst>
            <pc:docMk/>
            <pc:sldMk cId="2352870406" sldId="757"/>
            <ac:picMk id="55" creationId="{2A3E9B27-5F6E-778D-C3FA-19B48508E48D}"/>
          </ac:picMkLst>
        </pc:picChg>
        <pc:picChg chg="mod">
          <ac:chgData name="Jha, Aryan Ritwajeet" userId="2aad577e-539b-449b-83a6-8d411f484b4d" providerId="ADAL" clId="{7971EE69-8658-4CA6-BD7D-EC2133CC9BEF}" dt="2025-08-21T23:03:42.525" v="1527" actId="1076"/>
          <ac:picMkLst>
            <pc:docMk/>
            <pc:sldMk cId="2352870406" sldId="757"/>
            <ac:picMk id="56" creationId="{30DDF615-2E52-6EE3-9035-3374212C7B53}"/>
          </ac:picMkLst>
        </pc:picChg>
        <pc:picChg chg="mod">
          <ac:chgData name="Jha, Aryan Ritwajeet" userId="2aad577e-539b-449b-83a6-8d411f484b4d" providerId="ADAL" clId="{7971EE69-8658-4CA6-BD7D-EC2133CC9BEF}" dt="2025-08-21T23:03:42.525" v="1527" actId="1076"/>
          <ac:picMkLst>
            <pc:docMk/>
            <pc:sldMk cId="2352870406" sldId="757"/>
            <ac:picMk id="57" creationId="{E1DB029E-FE76-6438-0EFC-346C335207E8}"/>
          </ac:picMkLst>
        </pc:picChg>
        <pc:picChg chg="mod">
          <ac:chgData name="Jha, Aryan Ritwajeet" userId="2aad577e-539b-449b-83a6-8d411f484b4d" providerId="ADAL" clId="{7971EE69-8658-4CA6-BD7D-EC2133CC9BEF}" dt="2025-08-21T23:03:42.525" v="1527" actId="1076"/>
          <ac:picMkLst>
            <pc:docMk/>
            <pc:sldMk cId="2352870406" sldId="757"/>
            <ac:picMk id="59" creationId="{53F647F7-5854-FDC4-43FC-88EBB1101585}"/>
          </ac:picMkLst>
        </pc:picChg>
      </pc:sldChg>
      <pc:sldChg chg="addSp delSp modSp add mod">
        <pc:chgData name="Jha, Aryan Ritwajeet" userId="2aad577e-539b-449b-83a6-8d411f484b4d" providerId="ADAL" clId="{7971EE69-8658-4CA6-BD7D-EC2133CC9BEF}" dt="2025-08-21T23:09:44.298" v="1751" actId="20577"/>
        <pc:sldMkLst>
          <pc:docMk/>
          <pc:sldMk cId="3816245640" sldId="758"/>
        </pc:sldMkLst>
        <pc:spChg chg="add del mod">
          <ac:chgData name="Jha, Aryan Ritwajeet" userId="2aad577e-539b-449b-83a6-8d411f484b4d" providerId="ADAL" clId="{7971EE69-8658-4CA6-BD7D-EC2133CC9BEF}" dt="2025-08-21T23:04:59.571" v="1546" actId="478"/>
          <ac:spMkLst>
            <pc:docMk/>
            <pc:sldMk cId="3816245640" sldId="758"/>
            <ac:spMk id="3" creationId="{326280FB-A615-2943-DB2F-3083487FC97A}"/>
          </ac:spMkLst>
        </pc:spChg>
        <pc:spChg chg="add mod">
          <ac:chgData name="Jha, Aryan Ritwajeet" userId="2aad577e-539b-449b-83a6-8d411f484b4d" providerId="ADAL" clId="{7971EE69-8658-4CA6-BD7D-EC2133CC9BEF}" dt="2025-08-21T23:09:44.298" v="1751" actId="20577"/>
          <ac:spMkLst>
            <pc:docMk/>
            <pc:sldMk cId="3816245640" sldId="758"/>
            <ac:spMk id="5" creationId="{C5A45A83-9EF9-BE57-F90D-071AD45C2CC2}"/>
          </ac:spMkLst>
        </pc:spChg>
        <pc:spChg chg="mod">
          <ac:chgData name="Jha, Aryan Ritwajeet" userId="2aad577e-539b-449b-83a6-8d411f484b4d" providerId="ADAL" clId="{7971EE69-8658-4CA6-BD7D-EC2133CC9BEF}" dt="2025-08-21T23:05:15.887" v="1557" actId="207"/>
          <ac:spMkLst>
            <pc:docMk/>
            <pc:sldMk cId="3816245640" sldId="758"/>
            <ac:spMk id="38" creationId="{3B926F26-6C91-9E4C-7048-CFD091662468}"/>
          </ac:spMkLst>
        </pc:spChg>
        <pc:spChg chg="del">
          <ac:chgData name="Jha, Aryan Ritwajeet" userId="2aad577e-539b-449b-83a6-8d411f484b4d" providerId="ADAL" clId="{7971EE69-8658-4CA6-BD7D-EC2133CC9BEF}" dt="2025-08-21T23:04:57.742" v="1545" actId="478"/>
          <ac:spMkLst>
            <pc:docMk/>
            <pc:sldMk cId="3816245640" sldId="758"/>
            <ac:spMk id="60" creationId="{3EA6D4AA-F3F1-F509-8A25-6D7696F341AF}"/>
          </ac:spMkLst>
        </pc:spChg>
        <pc:picChg chg="add mod">
          <ac:chgData name="Jha, Aryan Ritwajeet" userId="2aad577e-539b-449b-83a6-8d411f484b4d" providerId="ADAL" clId="{7971EE69-8658-4CA6-BD7D-EC2133CC9BEF}" dt="2025-08-21T23:07:36.592" v="1651" actId="1076"/>
          <ac:picMkLst>
            <pc:docMk/>
            <pc:sldMk cId="3816245640" sldId="758"/>
            <ac:picMk id="4" creationId="{50865CF3-72C6-FF12-1042-A6FE7707C922}"/>
          </ac:picMkLst>
        </pc:picChg>
        <pc:picChg chg="del">
          <ac:chgData name="Jha, Aryan Ritwajeet" userId="2aad577e-539b-449b-83a6-8d411f484b4d" providerId="ADAL" clId="{7971EE69-8658-4CA6-BD7D-EC2133CC9BEF}" dt="2025-08-21T23:04:57.742" v="1545" actId="478"/>
          <ac:picMkLst>
            <pc:docMk/>
            <pc:sldMk cId="3816245640" sldId="758"/>
            <ac:picMk id="16" creationId="{4DBF11E2-5737-8FE4-3AF8-9383B85228F6}"/>
          </ac:picMkLst>
        </pc:picChg>
        <pc:picChg chg="del">
          <ac:chgData name="Jha, Aryan Ritwajeet" userId="2aad577e-539b-449b-83a6-8d411f484b4d" providerId="ADAL" clId="{7971EE69-8658-4CA6-BD7D-EC2133CC9BEF}" dt="2025-08-21T23:04:57.742" v="1545" actId="478"/>
          <ac:picMkLst>
            <pc:docMk/>
            <pc:sldMk cId="3816245640" sldId="758"/>
            <ac:picMk id="18" creationId="{D12B5C7D-4FDC-161A-2A5C-3995F050AAE3}"/>
          </ac:picMkLst>
        </pc:picChg>
        <pc:picChg chg="del">
          <ac:chgData name="Jha, Aryan Ritwajeet" userId="2aad577e-539b-449b-83a6-8d411f484b4d" providerId="ADAL" clId="{7971EE69-8658-4CA6-BD7D-EC2133CC9BEF}" dt="2025-08-21T23:04:57.742" v="1545" actId="478"/>
          <ac:picMkLst>
            <pc:docMk/>
            <pc:sldMk cId="3816245640" sldId="758"/>
            <ac:picMk id="25" creationId="{688AF598-93DA-95EF-D1AA-54545586D87C}"/>
          </ac:picMkLst>
        </pc:picChg>
        <pc:picChg chg="del">
          <ac:chgData name="Jha, Aryan Ritwajeet" userId="2aad577e-539b-449b-83a6-8d411f484b4d" providerId="ADAL" clId="{7971EE69-8658-4CA6-BD7D-EC2133CC9BEF}" dt="2025-08-21T23:04:57.742" v="1545" actId="478"/>
          <ac:picMkLst>
            <pc:docMk/>
            <pc:sldMk cId="3816245640" sldId="758"/>
            <ac:picMk id="28" creationId="{1E3287A3-104C-E073-8791-6A95AB9D648E}"/>
          </ac:picMkLst>
        </pc:picChg>
        <pc:picChg chg="del">
          <ac:chgData name="Jha, Aryan Ritwajeet" userId="2aad577e-539b-449b-83a6-8d411f484b4d" providerId="ADAL" clId="{7971EE69-8658-4CA6-BD7D-EC2133CC9BEF}" dt="2025-08-21T23:04:57.742" v="1545" actId="478"/>
          <ac:picMkLst>
            <pc:docMk/>
            <pc:sldMk cId="3816245640" sldId="758"/>
            <ac:picMk id="45" creationId="{9E7F91E8-4A89-5D46-CFDF-CBF3A95B70D2}"/>
          </ac:picMkLst>
        </pc:picChg>
        <pc:picChg chg="del">
          <ac:chgData name="Jha, Aryan Ritwajeet" userId="2aad577e-539b-449b-83a6-8d411f484b4d" providerId="ADAL" clId="{7971EE69-8658-4CA6-BD7D-EC2133CC9BEF}" dt="2025-08-21T23:04:57.742" v="1545" actId="478"/>
          <ac:picMkLst>
            <pc:docMk/>
            <pc:sldMk cId="3816245640" sldId="758"/>
            <ac:picMk id="49" creationId="{36CEBA2A-0138-9286-7F85-C14150BE24F6}"/>
          </ac:picMkLst>
        </pc:picChg>
        <pc:picChg chg="del">
          <ac:chgData name="Jha, Aryan Ritwajeet" userId="2aad577e-539b-449b-83a6-8d411f484b4d" providerId="ADAL" clId="{7971EE69-8658-4CA6-BD7D-EC2133CC9BEF}" dt="2025-08-21T23:04:57.742" v="1545" actId="478"/>
          <ac:picMkLst>
            <pc:docMk/>
            <pc:sldMk cId="3816245640" sldId="758"/>
            <ac:picMk id="52" creationId="{D6C9DED2-23D1-9333-48E9-D39645910D4B}"/>
          </ac:picMkLst>
        </pc:picChg>
        <pc:picChg chg="del">
          <ac:chgData name="Jha, Aryan Ritwajeet" userId="2aad577e-539b-449b-83a6-8d411f484b4d" providerId="ADAL" clId="{7971EE69-8658-4CA6-BD7D-EC2133CC9BEF}" dt="2025-08-21T23:04:57.742" v="1545" actId="478"/>
          <ac:picMkLst>
            <pc:docMk/>
            <pc:sldMk cId="3816245640" sldId="758"/>
            <ac:picMk id="57" creationId="{2CA014D7-D88E-3CF4-A6DA-F9238CA93DBE}"/>
          </ac:picMkLst>
        </pc:picChg>
      </pc:sldChg>
      <pc:sldChg chg="delSp modSp new mod">
        <pc:chgData name="Jha, Aryan Ritwajeet" userId="2aad577e-539b-449b-83a6-8d411f484b4d" providerId="ADAL" clId="{7971EE69-8658-4CA6-BD7D-EC2133CC9BEF}" dt="2025-08-21T23:10:44.203" v="1857" actId="20577"/>
        <pc:sldMkLst>
          <pc:docMk/>
          <pc:sldMk cId="3592031843" sldId="759"/>
        </pc:sldMkLst>
        <pc:spChg chg="mod">
          <ac:chgData name="Jha, Aryan Ritwajeet" userId="2aad577e-539b-449b-83a6-8d411f484b4d" providerId="ADAL" clId="{7971EE69-8658-4CA6-BD7D-EC2133CC9BEF}" dt="2025-08-21T23:10:44.203" v="1857" actId="20577"/>
          <ac:spMkLst>
            <pc:docMk/>
            <pc:sldMk cId="3592031843" sldId="759"/>
            <ac:spMk id="2" creationId="{320FE98D-E6AE-CE26-248F-B9E7DEA3E821}"/>
          </ac:spMkLst>
        </pc:spChg>
        <pc:spChg chg="del">
          <ac:chgData name="Jha, Aryan Ritwajeet" userId="2aad577e-539b-449b-83a6-8d411f484b4d" providerId="ADAL" clId="{7971EE69-8658-4CA6-BD7D-EC2133CC9BEF}" dt="2025-08-21T23:10:23.025" v="1801" actId="478"/>
          <ac:spMkLst>
            <pc:docMk/>
            <pc:sldMk cId="3592031843" sldId="759"/>
            <ac:spMk id="3" creationId="{B39993E8-C794-9BC7-450F-282534455BB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1D0C0-4834-4185-9C01-F1FC2B881D74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64115-7433-44F6-810B-A54D33FF0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64115-7433-44F6-810B-A54D33FF01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65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8166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8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842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7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7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11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jpg"/><Relationship Id="rId21" Type="http://schemas.openxmlformats.org/officeDocument/2006/relationships/image" Target="../media/image28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jp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JPG"/><Relationship Id="rId19" Type="http://schemas.openxmlformats.org/officeDocument/2006/relationships/image" Target="../media/image26.jpe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36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35.png"/><Relationship Id="rId16" Type="http://schemas.openxmlformats.org/officeDocument/2006/relationships/image" Target="../media/image128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39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38.png"/><Relationship Id="rId10" Type="http://schemas.openxmlformats.org/officeDocument/2006/relationships/image" Target="../media/image122.png"/><Relationship Id="rId19" Type="http://schemas.openxmlformats.org/officeDocument/2006/relationships/image" Target="../media/image230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218" y="2425928"/>
            <a:ext cx="9520106" cy="1675397"/>
          </a:xfrm>
          <a:ln w="381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sz="3200" dirty="0"/>
              <a:t>Introducing myself: </a:t>
            </a:r>
            <a:br>
              <a:rPr lang="en-US" sz="3200" dirty="0"/>
            </a:br>
            <a:r>
              <a:rPr lang="en-US" sz="5400" b="0" i="1" dirty="0"/>
              <a:t>Aryan Ritwajeet Jha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bg2">
                <a:lumMod val="7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 algn="ctr"/>
            <a:r>
              <a:rPr lang="en-US" b="1" i="1" dirty="0"/>
              <a:t>Advisor</a:t>
            </a:r>
            <a:r>
              <a:rPr lang="en-US" i="1" dirty="0"/>
              <a:t>: Anamika Dubey</a:t>
            </a:r>
          </a:p>
          <a:p>
            <a:pPr algn="ctr"/>
            <a:r>
              <a:rPr lang="en-US" b="1" i="1" dirty="0"/>
              <a:t>PhD Thesis Topic</a:t>
            </a:r>
            <a:r>
              <a:rPr lang="en-US" i="1" dirty="0"/>
              <a:t>: Scalable Multi-Period Optimal Power Flow in Active Distribution Systems</a:t>
            </a:r>
          </a:p>
          <a:p>
            <a:pPr algn="ctr"/>
            <a:r>
              <a:rPr lang="en-US" sz="2600" i="1" dirty="0"/>
              <a:t>Or simply, Scalable MPOPF in ADS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8000">
              <a:schemeClr val="bg1">
                <a:lumMod val="85000"/>
              </a:schemeClr>
            </a:gs>
            <a:gs pos="59000">
              <a:schemeClr val="bg1">
                <a:lumMod val="75000"/>
              </a:schemeClr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C663C8-D32D-C965-83EE-CF004EAD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9CD17D0-9038-D9A0-1747-D87A7763A884}"/>
              </a:ext>
            </a:extLst>
          </p:cNvPr>
          <p:cNvSpPr/>
          <p:nvPr/>
        </p:nvSpPr>
        <p:spPr>
          <a:xfrm>
            <a:off x="4311800" y="1"/>
            <a:ext cx="2500775" cy="6857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7EF66C-E469-D86E-CB55-ADF6B97B090F}"/>
              </a:ext>
            </a:extLst>
          </p:cNvPr>
          <p:cNvSpPr/>
          <p:nvPr/>
        </p:nvSpPr>
        <p:spPr>
          <a:xfrm>
            <a:off x="6821168" y="-1"/>
            <a:ext cx="5370831" cy="6858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876C0B-4BE7-CDD6-4CDB-90035581B1BB}"/>
              </a:ext>
            </a:extLst>
          </p:cNvPr>
          <p:cNvSpPr/>
          <p:nvPr/>
        </p:nvSpPr>
        <p:spPr>
          <a:xfrm>
            <a:off x="0" y="0"/>
            <a:ext cx="4311800" cy="6857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89C459-7134-B622-E27C-C49F85A43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292" y="1293135"/>
            <a:ext cx="1850506" cy="2467342"/>
          </a:xfrm>
          <a:prstGeom prst="rect">
            <a:avLst/>
          </a:prstGeom>
        </p:spPr>
      </p:pic>
      <p:pic>
        <p:nvPicPr>
          <p:cNvPr id="10" name="Picture 9" descr="A group of people posing for a photo in front of a building&#10;&#10;AI-generated content may be incorrect.">
            <a:extLst>
              <a:ext uri="{FF2B5EF4-FFF2-40B4-BE49-F238E27FC236}">
                <a16:creationId xmlns:a16="http://schemas.microsoft.com/office/drawing/2014/main" id="{D5C720A6-059C-D132-F94B-898B706CC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309" y="2321318"/>
            <a:ext cx="2245205" cy="1683904"/>
          </a:xfrm>
          <a:prstGeom prst="rect">
            <a:avLst/>
          </a:prstGeom>
        </p:spPr>
      </p:pic>
      <p:pic>
        <p:nvPicPr>
          <p:cNvPr id="12" name="Picture 4" descr="IIT Delhi - Wikipedia">
            <a:extLst>
              <a:ext uri="{FF2B5EF4-FFF2-40B4-BE49-F238E27FC236}">
                <a16:creationId xmlns:a16="http://schemas.microsoft.com/office/drawing/2014/main" id="{0D29C151-6A29-9FDB-9C70-5A43697B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144" y="158615"/>
            <a:ext cx="982650" cy="9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rux | The programming and computing club of BITS-Pilani, Hyderabad Campus">
            <a:extLst>
              <a:ext uri="{FF2B5EF4-FFF2-40B4-BE49-F238E27FC236}">
                <a16:creationId xmlns:a16="http://schemas.microsoft.com/office/drawing/2014/main" id="{DD619BF5-59A0-179C-1E4F-B20DE4C4C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" y="135206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red logo with white outline&#10;&#10;AI-generated content may be incorrect.">
            <a:extLst>
              <a:ext uri="{FF2B5EF4-FFF2-40B4-BE49-F238E27FC236}">
                <a16:creationId xmlns:a16="http://schemas.microsoft.com/office/drawing/2014/main" id="{A498B87E-8348-2093-C5C7-B1191869DB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709" y="75230"/>
            <a:ext cx="1000969" cy="960930"/>
          </a:xfrm>
          <a:prstGeom prst="rect">
            <a:avLst/>
          </a:prstGeom>
        </p:spPr>
      </p:pic>
      <p:pic>
        <p:nvPicPr>
          <p:cNvPr id="22" name="Picture 21" descr="A group of men standing in a room&#10;&#10;AI-generated content may be incorrect.">
            <a:extLst>
              <a:ext uri="{FF2B5EF4-FFF2-40B4-BE49-F238E27FC236}">
                <a16:creationId xmlns:a16="http://schemas.microsoft.com/office/drawing/2014/main" id="{75761076-7683-889E-4F0B-29648A94D1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048" y="5133840"/>
            <a:ext cx="1544014" cy="1158011"/>
          </a:xfrm>
          <a:prstGeom prst="rect">
            <a:avLst/>
          </a:prstGeom>
        </p:spPr>
      </p:pic>
      <p:pic>
        <p:nvPicPr>
          <p:cNvPr id="28" name="Picture 27" descr="A logo with a red lightning bolt in the middle&#10;&#10;AI-generated content may be incorrect.">
            <a:extLst>
              <a:ext uri="{FF2B5EF4-FFF2-40B4-BE49-F238E27FC236}">
                <a16:creationId xmlns:a16="http://schemas.microsoft.com/office/drawing/2014/main" id="{B24EBC36-D883-26AE-9C32-83B5ED2AAB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95" y="4291762"/>
            <a:ext cx="579073" cy="579073"/>
          </a:xfrm>
          <a:prstGeom prst="rect">
            <a:avLst/>
          </a:prstGeom>
        </p:spPr>
      </p:pic>
      <p:pic>
        <p:nvPicPr>
          <p:cNvPr id="32" name="Picture 31" descr="A group of people posing for a picture&#10;&#10;AI-generated content may be incorrect.">
            <a:extLst>
              <a:ext uri="{FF2B5EF4-FFF2-40B4-BE49-F238E27FC236}">
                <a16:creationId xmlns:a16="http://schemas.microsoft.com/office/drawing/2014/main" id="{2F6BFAFE-D88B-0430-F3F3-0CEB14C384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5" y="2170400"/>
            <a:ext cx="3230581" cy="1816709"/>
          </a:xfrm>
          <a:prstGeom prst="rect">
            <a:avLst/>
          </a:prstGeom>
        </p:spPr>
      </p:pic>
      <p:pic>
        <p:nvPicPr>
          <p:cNvPr id="34" name="Picture 33" descr="A group of people standing in a room&#10;&#10;AI-generated content may be incorrect.">
            <a:extLst>
              <a:ext uri="{FF2B5EF4-FFF2-40B4-BE49-F238E27FC236}">
                <a16:creationId xmlns:a16="http://schemas.microsoft.com/office/drawing/2014/main" id="{A841B106-D0A7-358B-D2AF-1FBBC1BB5F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489" y="5045429"/>
            <a:ext cx="1623627" cy="121772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67C7900-F00C-C0F3-1ED4-9C39D4C7B6A2}"/>
              </a:ext>
            </a:extLst>
          </p:cNvPr>
          <p:cNvSpPr txBox="1"/>
          <p:nvPr/>
        </p:nvSpPr>
        <p:spPr>
          <a:xfrm>
            <a:off x="1071346" y="219823"/>
            <a:ext cx="298077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Bachelor of Engineering in EEE at BITS Pilani, Hyderabad Campus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0B6766-F6A5-19DF-66CD-EBA2A54EC4CA}"/>
                  </a:ext>
                </a:extLst>
              </p:cNvPr>
              <p:cNvSpPr txBox="1"/>
              <p:nvPr/>
            </p:nvSpPr>
            <p:spPr>
              <a:xfrm>
                <a:off x="259621" y="6330246"/>
                <a:ext cx="3804469" cy="369332"/>
              </a:xfrm>
              <a:prstGeom prst="homePlate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2016 −2020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0B6766-F6A5-19DF-66CD-EBA2A54EC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21" y="6330246"/>
                <a:ext cx="3804469" cy="369332"/>
              </a:xfrm>
              <a:prstGeom prst="homePlat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E073DFE-0D55-3C4E-BF12-3909A4B48A0D}"/>
                  </a:ext>
                </a:extLst>
              </p:cNvPr>
              <p:cNvSpPr txBox="1"/>
              <p:nvPr/>
            </p:nvSpPr>
            <p:spPr>
              <a:xfrm>
                <a:off x="4464825" y="6365329"/>
                <a:ext cx="2258773" cy="369332"/>
              </a:xfrm>
              <a:prstGeom prst="homePlate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2020 −2022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E073DFE-0D55-3C4E-BF12-3909A4B48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825" y="6365329"/>
                <a:ext cx="2258773" cy="369332"/>
              </a:xfrm>
              <a:prstGeom prst="homePlat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52D5ECD-BA93-710E-5731-770CF7A83E3D}"/>
                  </a:ext>
                </a:extLst>
              </p:cNvPr>
              <p:cNvSpPr txBox="1"/>
              <p:nvPr/>
            </p:nvSpPr>
            <p:spPr>
              <a:xfrm>
                <a:off x="7124570" y="6390260"/>
                <a:ext cx="4819782" cy="369332"/>
              </a:xfrm>
              <a:prstGeom prst="homePlate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2022 </m:t>
                    </m:r>
                  </m:oMath>
                </a14:m>
                <a:r>
                  <a:rPr lang="en-US" dirty="0"/>
                  <a:t>August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52D5ECD-BA93-710E-5731-770CF7A83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570" y="6390260"/>
                <a:ext cx="4819782" cy="369332"/>
              </a:xfrm>
              <a:prstGeom prst="homePlate">
                <a:avLst/>
              </a:prstGeom>
              <a:blipFill>
                <a:blip r:embed="rId1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964272C2-7020-7DF3-B2FD-AE5835C8E604}"/>
              </a:ext>
            </a:extLst>
          </p:cNvPr>
          <p:cNvSpPr txBox="1"/>
          <p:nvPr/>
        </p:nvSpPr>
        <p:spPr>
          <a:xfrm>
            <a:off x="5309138" y="123339"/>
            <a:ext cx="1414460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Master of Science (Research) in EE (Power Systems) at IIT Delhi</a:t>
            </a:r>
            <a:endParaRPr lang="en-US" b="1" i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E6E90ED-2B8F-4664-8ED2-4964E1C0B2BA}"/>
                  </a:ext>
                </a:extLst>
              </p:cNvPr>
              <p:cNvSpPr txBox="1"/>
              <p:nvPr/>
            </p:nvSpPr>
            <p:spPr>
              <a:xfrm>
                <a:off x="1475116" y="4226466"/>
                <a:ext cx="2537050" cy="7386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2018</m:t>
                    </m:r>
                  </m:oMath>
                </a14:m>
                <a:r>
                  <a:rPr lang="en-US" sz="1400" dirty="0">
                    <a:latin typeface="+mj-lt"/>
                  </a:rPr>
                  <a:t> Summer Internship at </a:t>
                </a:r>
                <a:r>
                  <a:rPr lang="en-US" sz="1400" b="1" dirty="0">
                    <a:latin typeface="+mj-lt"/>
                  </a:rPr>
                  <a:t>Power Grid Corporation of India</a:t>
                </a:r>
                <a:r>
                  <a:rPr lang="en-US" sz="1400" dirty="0">
                    <a:latin typeface="+mj-lt"/>
                  </a:rPr>
                  <a:t>, Gurgaon</a:t>
                </a: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E6E90ED-2B8F-4664-8ED2-4964E1C0B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116" y="4226466"/>
                <a:ext cx="2537050" cy="738664"/>
              </a:xfrm>
              <a:prstGeom prst="rect">
                <a:avLst/>
              </a:prstGeom>
              <a:blipFill>
                <a:blip r:embed="rId15"/>
                <a:stretch>
                  <a:fillRect l="-721" t="-826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5BEF8D-BF65-023F-B260-3CB0249030F1}"/>
                  </a:ext>
                </a:extLst>
              </p:cNvPr>
              <p:cNvSpPr txBox="1"/>
              <p:nvPr/>
            </p:nvSpPr>
            <p:spPr>
              <a:xfrm>
                <a:off x="8098206" y="3916135"/>
                <a:ext cx="353796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2024</m:t>
                    </m:r>
                  </m:oMath>
                </a14:m>
                <a:r>
                  <a:rPr lang="en-US" sz="1400" dirty="0">
                    <a:latin typeface="+mj-lt"/>
                  </a:rPr>
                  <a:t> Summer Internship at</a:t>
                </a:r>
                <a:r>
                  <a:rPr lang="en-US" sz="1400" b="1" dirty="0">
                    <a:latin typeface="+mj-lt"/>
                  </a:rPr>
                  <a:t> North American Electric Reliability Corporation </a:t>
                </a:r>
                <a:r>
                  <a:rPr lang="en-US" sz="1400" dirty="0">
                    <a:latin typeface="+mj-lt"/>
                  </a:rPr>
                  <a:t>(NERC)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5BEF8D-BF65-023F-B260-3CB024903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206" y="3916135"/>
                <a:ext cx="3537969" cy="523220"/>
              </a:xfrm>
              <a:prstGeom prst="rect">
                <a:avLst/>
              </a:prstGeom>
              <a:blipFill>
                <a:blip r:embed="rId16"/>
                <a:stretch>
                  <a:fillRect l="-516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BE22CE9-8E81-5A9C-EDD9-0120C17E97C6}"/>
                  </a:ext>
                </a:extLst>
              </p:cNvPr>
              <p:cNvSpPr txBox="1"/>
              <p:nvPr/>
            </p:nvSpPr>
            <p:spPr>
              <a:xfrm>
                <a:off x="8101389" y="4539038"/>
                <a:ext cx="3534785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2025</m:t>
                    </m:r>
                  </m:oMath>
                </a14:m>
                <a:r>
                  <a:rPr lang="en-US" sz="1400" dirty="0">
                    <a:latin typeface="+mj-lt"/>
                  </a:rPr>
                  <a:t> Summer Internship at </a:t>
                </a:r>
                <a:r>
                  <a:rPr lang="en-US" sz="1400" b="1" dirty="0">
                    <a:latin typeface="+mj-lt"/>
                  </a:rPr>
                  <a:t>GE </a:t>
                </a:r>
                <a:r>
                  <a:rPr lang="en-US" sz="1400" b="1" dirty="0" err="1">
                    <a:latin typeface="+mj-lt"/>
                  </a:rPr>
                  <a:t>Vernova</a:t>
                </a:r>
                <a:r>
                  <a:rPr lang="en-US" sz="1400" b="1" dirty="0">
                    <a:latin typeface="+mj-lt"/>
                  </a:rPr>
                  <a:t> Advanced Research Center</a:t>
                </a:r>
                <a:r>
                  <a:rPr lang="en-US" sz="1400" dirty="0">
                    <a:latin typeface="+mj-lt"/>
                  </a:rPr>
                  <a:t> (GEVARC)</a:t>
                </a: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BE22CE9-8E81-5A9C-EDD9-0120C17E9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389" y="4539038"/>
                <a:ext cx="3534785" cy="523220"/>
              </a:xfrm>
              <a:prstGeom prst="rect">
                <a:avLst/>
              </a:prstGeom>
              <a:blipFill>
                <a:blip r:embed="rId17"/>
                <a:stretch>
                  <a:fillRect l="-517" t="-2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0490329B-5F2B-2B78-3B6B-67E9BC2B8201}"/>
              </a:ext>
            </a:extLst>
          </p:cNvPr>
          <p:cNvSpPr txBox="1"/>
          <p:nvPr/>
        </p:nvSpPr>
        <p:spPr>
          <a:xfrm>
            <a:off x="8044873" y="135206"/>
            <a:ext cx="406108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Pursuing PhD ECE (Power Systems ) at Washington State University, Pullman, WA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0E32805-A213-FB81-3366-0060AD126A6A}"/>
                  </a:ext>
                </a:extLst>
              </p:cNvPr>
              <p:cNvSpPr txBox="1"/>
              <p:nvPr/>
            </p:nvSpPr>
            <p:spPr>
              <a:xfrm>
                <a:off x="4654518" y="5992101"/>
                <a:ext cx="179078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+mj-lt"/>
                  </a:rPr>
                  <a:t>Discontinued after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200" i="1" dirty="0">
                    <a:latin typeface="+mj-lt"/>
                  </a:rPr>
                  <a:t> years</a:t>
                </a: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0E32805-A213-FB81-3366-0060AD126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518" y="5992101"/>
                <a:ext cx="1790788" cy="276999"/>
              </a:xfrm>
              <a:prstGeom prst="rect">
                <a:avLst/>
              </a:prstGeom>
              <a:blipFill>
                <a:blip r:embed="rId18"/>
                <a:stretch>
                  <a:fillRect l="-341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 descr="A person talking to a person&#10;&#10;AI-generated content may be incorrect.">
            <a:extLst>
              <a:ext uri="{FF2B5EF4-FFF2-40B4-BE49-F238E27FC236}">
                <a16:creationId xmlns:a16="http://schemas.microsoft.com/office/drawing/2014/main" id="{328D75FB-BFE8-E7DD-1829-E4CEE4CB2D9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11" y="5133840"/>
            <a:ext cx="1737016" cy="1158011"/>
          </a:xfrm>
          <a:prstGeom prst="rect">
            <a:avLst/>
          </a:prstGeom>
        </p:spPr>
      </p:pic>
      <p:pic>
        <p:nvPicPr>
          <p:cNvPr id="51" name="Picture 50" descr="A person taking a selfie&#10;&#10;AI-generated content may be incorrect.">
            <a:extLst>
              <a:ext uri="{FF2B5EF4-FFF2-40B4-BE49-F238E27FC236}">
                <a16:creationId xmlns:a16="http://schemas.microsoft.com/office/drawing/2014/main" id="{341A71C5-0F4C-C17D-3E01-27E6BC9060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538" y="4162106"/>
            <a:ext cx="1166748" cy="1555663"/>
          </a:xfrm>
          <a:prstGeom prst="rect">
            <a:avLst/>
          </a:prstGeom>
        </p:spPr>
      </p:pic>
      <p:pic>
        <p:nvPicPr>
          <p:cNvPr id="55" name="Picture 54" descr="A group of men standing next to a grill&#10;&#10;AI-generated content may be incorrect.">
            <a:extLst>
              <a:ext uri="{FF2B5EF4-FFF2-40B4-BE49-F238E27FC236}">
                <a16:creationId xmlns:a16="http://schemas.microsoft.com/office/drawing/2014/main" id="{D12EF3F7-5C89-4534-1EA0-F5917EABFA5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516" y="1404518"/>
            <a:ext cx="1598546" cy="2131394"/>
          </a:xfrm>
          <a:prstGeom prst="rect">
            <a:avLst/>
          </a:prstGeom>
        </p:spPr>
      </p:pic>
      <p:pic>
        <p:nvPicPr>
          <p:cNvPr id="59" name="Picture 58" descr="A blue and black logo&#10;&#10;AI-generated content may be incorrect.">
            <a:extLst>
              <a:ext uri="{FF2B5EF4-FFF2-40B4-BE49-F238E27FC236}">
                <a16:creationId xmlns:a16="http://schemas.microsoft.com/office/drawing/2014/main" id="{7884464F-442A-3911-8134-AC1A28F8C98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65" y="4564458"/>
            <a:ext cx="528576" cy="528234"/>
          </a:xfrm>
          <a:prstGeom prst="rect">
            <a:avLst/>
          </a:prstGeom>
        </p:spPr>
      </p:pic>
      <p:pic>
        <p:nvPicPr>
          <p:cNvPr id="61" name="Picture 60" descr="A close-up of a logo&#10;&#10;AI-generated content may be incorrect.">
            <a:extLst>
              <a:ext uri="{FF2B5EF4-FFF2-40B4-BE49-F238E27FC236}">
                <a16:creationId xmlns:a16="http://schemas.microsoft.com/office/drawing/2014/main" id="{69EDCDAA-2159-4296-42F6-AE1A3875A9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65" y="3927385"/>
            <a:ext cx="541453" cy="54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1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168003-BFF6-010B-EDC5-FC0EA0304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5E35E62-BD86-3199-445D-65CACD62F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698" y="3555469"/>
            <a:ext cx="1890232" cy="1007057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BA53F7-B57D-29C6-D1CA-108026A1D8FA}"/>
              </a:ext>
            </a:extLst>
          </p:cNvPr>
          <p:cNvSpPr/>
          <p:nvPr/>
        </p:nvSpPr>
        <p:spPr>
          <a:xfrm>
            <a:off x="2380931" y="3452199"/>
            <a:ext cx="2179616" cy="12727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Intertemporal Constraints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9257BB-A689-ECE6-5107-70AA6E938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0496" y="3555469"/>
            <a:ext cx="1890232" cy="1007057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F29DCF12-7EA7-B2EA-213F-6EB7FFD1EF8D}"/>
              </a:ext>
            </a:extLst>
          </p:cNvPr>
          <p:cNvSpPr/>
          <p:nvPr/>
        </p:nvSpPr>
        <p:spPr>
          <a:xfrm>
            <a:off x="6450779" y="3452199"/>
            <a:ext cx="2179616" cy="12727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Intertemporal Constraints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845150A-81A7-6CD6-2EAD-B5E675973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0395" y="3555469"/>
            <a:ext cx="1890232" cy="1007057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4BAD3B5D-B8F8-508D-16AC-8BB756516D3E}"/>
              </a:ext>
            </a:extLst>
          </p:cNvPr>
          <p:cNvSpPr/>
          <p:nvPr/>
        </p:nvSpPr>
        <p:spPr>
          <a:xfrm rot="18638784">
            <a:off x="3966652" y="4658574"/>
            <a:ext cx="767359" cy="345495"/>
          </a:xfrm>
          <a:prstGeom prst="right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Set Points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BF3DC6C-6421-ECFD-74A2-E09FD00AC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67" y="5108578"/>
            <a:ext cx="2339139" cy="52641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DAE3913-E4B9-CAE6-9D6D-DE37F62E5C6C}"/>
              </a:ext>
            </a:extLst>
          </p:cNvPr>
          <p:cNvSpPr txBox="1"/>
          <p:nvPr/>
        </p:nvSpPr>
        <p:spPr>
          <a:xfrm>
            <a:off x="5388990" y="4885774"/>
            <a:ext cx="1906503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Equation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5B6C6AA-F34E-D6BA-F8FF-92A055FE1EAE}"/>
                  </a:ext>
                </a:extLst>
              </p:cNvPr>
              <p:cNvSpPr txBox="1"/>
              <p:nvPr/>
            </p:nvSpPr>
            <p:spPr>
              <a:xfrm>
                <a:off x="9299082" y="4772137"/>
                <a:ext cx="2623459" cy="132343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Due to these intertemporal constraints, the optimization problem size becomes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times larger, becoming more difficult to solve.</a:t>
                </a: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5B6C6AA-F34E-D6BA-F8FF-92A055FE1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082" y="4772137"/>
                <a:ext cx="2623459" cy="1323439"/>
              </a:xfrm>
              <a:prstGeom prst="rect">
                <a:avLst/>
              </a:prstGeom>
              <a:blipFill>
                <a:blip r:embed="rId4"/>
                <a:stretch>
                  <a:fillRect l="-1160" t="-1382" r="-2088" b="-5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Arrow: Right 54">
            <a:extLst>
              <a:ext uri="{FF2B5EF4-FFF2-40B4-BE49-F238E27FC236}">
                <a16:creationId xmlns:a16="http://schemas.microsoft.com/office/drawing/2014/main" id="{D6F66C6B-B44B-D2EB-57A3-72DB5DC56F59}"/>
              </a:ext>
            </a:extLst>
          </p:cNvPr>
          <p:cNvSpPr/>
          <p:nvPr/>
        </p:nvSpPr>
        <p:spPr>
          <a:xfrm>
            <a:off x="10520627" y="3473330"/>
            <a:ext cx="1873514" cy="1298807"/>
          </a:xfrm>
          <a:prstGeom prst="rightArrow">
            <a:avLst/>
          </a:prstGeom>
          <a:solidFill>
            <a:srgbClr val="2E75B6">
              <a:alpha val="60000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Intertemporal Constraints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5DC4358-BCA7-2AD3-33C4-F8D6BCB0FFAE}"/>
              </a:ext>
            </a:extLst>
          </p:cNvPr>
          <p:cNvGrpSpPr/>
          <p:nvPr/>
        </p:nvGrpSpPr>
        <p:grpSpPr>
          <a:xfrm>
            <a:off x="486861" y="1276905"/>
            <a:ext cx="3237200" cy="2123659"/>
            <a:chOff x="691703" y="3623528"/>
            <a:chExt cx="3237200" cy="2123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C325715-B253-F355-E1ED-9B02ED94ABAD}"/>
                    </a:ext>
                  </a:extLst>
                </p:cNvPr>
                <p:cNvSpPr txBox="1"/>
                <p:nvPr/>
              </p:nvSpPr>
              <p:spPr>
                <a:xfrm>
                  <a:off x="691703" y="3992860"/>
                  <a:ext cx="3237200" cy="3693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𝑠𝑢𝑏𝑗𝑒𝑐𝑡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𝑡𝑜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EC6C94D-0F10-D805-4715-30DCE866F0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3992860"/>
                  <a:ext cx="323720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33DA591-38D7-CA70-875F-EEBA8319D4CF}"/>
                    </a:ext>
                  </a:extLst>
                </p:cNvPr>
                <p:cNvSpPr txBox="1"/>
                <p:nvPr/>
              </p:nvSpPr>
              <p:spPr>
                <a:xfrm>
                  <a:off x="691703" y="3623528"/>
                  <a:ext cx="3237200" cy="369332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𝑚𝑖𝑛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Desired Objective Function</a:t>
                  </a:r>
                  <a:endPara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CB527FA-95E4-8759-FE1A-FD3C523C6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3623528"/>
                  <a:ext cx="3237200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250" b="-2031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4483917-F82B-80AC-F0E4-5812A551981E}"/>
                </a:ext>
              </a:extLst>
            </p:cNvPr>
            <p:cNvSpPr txBox="1"/>
            <p:nvPr/>
          </p:nvSpPr>
          <p:spPr>
            <a:xfrm>
              <a:off x="691703" y="4362192"/>
              <a:ext cx="3237200" cy="369332"/>
            </a:xfrm>
            <a:prstGeom prst="rect">
              <a:avLst/>
            </a:prstGeom>
            <a:solidFill>
              <a:srgbClr val="8889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rPr>
                <a:t>Network Constraints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C1123C1-8C39-F7BE-DFBA-E955FB0039D2}"/>
                </a:ext>
              </a:extLst>
            </p:cNvPr>
            <p:cNvSpPr txBox="1"/>
            <p:nvPr/>
          </p:nvSpPr>
          <p:spPr>
            <a:xfrm>
              <a:off x="691703" y="4731524"/>
              <a:ext cx="3237200" cy="369332"/>
            </a:xfrm>
            <a:prstGeom prst="rect">
              <a:avLst/>
            </a:prstGeom>
            <a:solidFill>
              <a:srgbClr val="DECC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Engineering Constraints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E74FED-6EA2-D5B7-FB64-3B314F73750B}"/>
                </a:ext>
              </a:extLst>
            </p:cNvPr>
            <p:cNvSpPr txBox="1"/>
            <p:nvPr/>
          </p:nvSpPr>
          <p:spPr>
            <a:xfrm>
              <a:off x="691703" y="5100856"/>
              <a:ext cx="3237200" cy="646331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rPr>
                <a:t>Component Constraints (DERs, Batteries)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D5E5A784-1843-9D7A-2BF4-F0680FE4B293}"/>
              </a:ext>
            </a:extLst>
          </p:cNvPr>
          <p:cNvSpPr/>
          <p:nvPr/>
        </p:nvSpPr>
        <p:spPr>
          <a:xfrm>
            <a:off x="1987313" y="17948"/>
            <a:ext cx="7984754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The Multi Period Optimal Power Flow (MPOPF) problem for Active Distribution Systems</a:t>
            </a:r>
            <a:endParaRPr lang="en-US" sz="2000" b="1" dirty="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3" name="Picture 62" descr="A diagram of a network&#10;&#10;AI-generated content may be incorrect.">
            <a:extLst>
              <a:ext uri="{FF2B5EF4-FFF2-40B4-BE49-F238E27FC236}">
                <a16:creationId xmlns:a16="http://schemas.microsoft.com/office/drawing/2014/main" id="{6EA9C2F2-77E2-30AF-06DA-24811925E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908" y="1223010"/>
            <a:ext cx="4145701" cy="220599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5A1B786F-5E22-78E3-7FBB-858595D14F69}"/>
              </a:ext>
            </a:extLst>
          </p:cNvPr>
          <p:cNvSpPr/>
          <p:nvPr/>
        </p:nvSpPr>
        <p:spPr>
          <a:xfrm>
            <a:off x="8527774" y="1223010"/>
            <a:ext cx="3394767" cy="201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Controllable Components: Grid Edge Devices (GEDs) like Batteries and PVs spread throughout whose real and reactive dispatch may be set every time-period</a:t>
            </a:r>
            <a:endParaRPr lang="en-IN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8671F24-7A06-D4DA-5998-962162DAAEAB}"/>
              </a:ext>
            </a:extLst>
          </p:cNvPr>
          <p:cNvCxnSpPr>
            <a:cxnSpLocks/>
            <a:stCxn id="18" idx="1"/>
            <a:endCxn id="51" idx="0"/>
          </p:cNvCxnSpPr>
          <p:nvPr/>
        </p:nvCxnSpPr>
        <p:spPr>
          <a:xfrm flipH="1">
            <a:off x="6342242" y="4088577"/>
            <a:ext cx="108537" cy="797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2797EC37-892C-803B-FE0C-E4BCAC2898A8}"/>
              </a:ext>
            </a:extLst>
          </p:cNvPr>
          <p:cNvSpPr/>
          <p:nvPr/>
        </p:nvSpPr>
        <p:spPr>
          <a:xfrm rot="18638784">
            <a:off x="7999188" y="4663609"/>
            <a:ext cx="767359" cy="345495"/>
          </a:xfrm>
          <a:prstGeom prst="right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Set Points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9FE49925-4942-4400-5177-36436EBFD7CD}"/>
              </a:ext>
            </a:extLst>
          </p:cNvPr>
          <p:cNvSpPr/>
          <p:nvPr/>
        </p:nvSpPr>
        <p:spPr>
          <a:xfrm rot="18638784">
            <a:off x="-114221" y="4669684"/>
            <a:ext cx="767359" cy="345495"/>
          </a:xfrm>
          <a:prstGeom prst="right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Set Points</a:t>
            </a:r>
          </a:p>
        </p:txBody>
      </p:sp>
    </p:spTree>
    <p:extLst>
      <p:ext uri="{BB962C8B-B14F-4D97-AF65-F5344CB8AC3E}">
        <p14:creationId xmlns:p14="http://schemas.microsoft.com/office/powerpoint/2010/main" val="2976097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5D7910-0111-BE5B-E418-ED21DE103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269DCB-C91E-2F62-EE68-DD7584AE4978}"/>
              </a:ext>
            </a:extLst>
          </p:cNvPr>
          <p:cNvGrpSpPr/>
          <p:nvPr/>
        </p:nvGrpSpPr>
        <p:grpSpPr>
          <a:xfrm>
            <a:off x="7278414" y="46376"/>
            <a:ext cx="4761200" cy="3396662"/>
            <a:chOff x="2924369" y="219796"/>
            <a:chExt cx="9042942" cy="5793848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FD00CAC1-7789-1CE6-1611-DE33E93DA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BD14889-DEF9-54B7-B35C-66165021C592}"/>
                    </a:ext>
                  </a:extLst>
                </p:cNvPr>
                <p:cNvSpPr txBox="1"/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E630B43-3D42-262F-F441-541E31A0E552}"/>
                    </a:ext>
                  </a:extLst>
                </p:cNvPr>
                <p:cNvSpPr txBox="1"/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73516FD-38FF-7CE7-62A5-0755A2CE04ED}"/>
                    </a:ext>
                  </a:extLst>
                </p:cNvPr>
                <p:cNvSpPr txBox="1"/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5D6EF48-2248-29A5-1FE0-F23C174EF4E5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15B267A-B88F-829C-F2CB-9E85831C7BA2}"/>
                    </a:ext>
                  </a:extLst>
                </p:cNvPr>
                <p:cNvSpPr txBox="1"/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B5E24F6-9D3F-6308-6349-14E8D3AB5775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781EAB4-A9D3-3F48-AE0E-8BF4891AFD6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8B58344-BE07-BD9C-B144-7FC101113295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38F2CA-47A2-9AA3-65FB-9D6A4536284F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E5C98D2-881D-93A6-CD99-6F9163F99FE9}"/>
                    </a:ext>
                  </a:extLst>
                </p:cNvPr>
                <p:cNvSpPr txBox="1"/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7FD0A19-983D-D290-5E59-E6569AB3BDB4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5F410C1-07BC-AFAE-46D1-84F97219300F}"/>
                    </a:ext>
                  </a:extLst>
                </p:cNvPr>
                <p:cNvSpPr txBox="1"/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FE796C-4E11-7608-16D5-9E8A095E4F4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9959A54-4136-3766-3F31-0BEF6E184CB8}"/>
                    </a:ext>
                  </a:extLst>
                </p:cNvPr>
                <p:cNvSpPr txBox="1"/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5A7DFA-A9C5-9ECA-2198-6474C48DF99D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kumimoji="0" 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FC9823-7F93-E6D5-F250-467AC2371451}"/>
                    </a:ext>
                  </a:extLst>
                </p:cNvPr>
                <p:cNvSpPr txBox="1"/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kumimoji="0" 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59483A-A13B-937C-F0F0-69B35F4283F2}"/>
              </a:ext>
            </a:extLst>
          </p:cNvPr>
          <p:cNvGrpSpPr/>
          <p:nvPr/>
        </p:nvGrpSpPr>
        <p:grpSpPr>
          <a:xfrm>
            <a:off x="170315" y="946277"/>
            <a:ext cx="3237200" cy="2661377"/>
            <a:chOff x="691703" y="3623528"/>
            <a:chExt cx="3237200" cy="2661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63AB684-3E95-0236-33BD-4FBB3CA9746B}"/>
                    </a:ext>
                  </a:extLst>
                </p:cNvPr>
                <p:cNvSpPr txBox="1"/>
                <p:nvPr/>
              </p:nvSpPr>
              <p:spPr>
                <a:xfrm>
                  <a:off x="691703" y="4530578"/>
                  <a:ext cx="3237200" cy="3693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𝑠𝑢𝑏𝑗𝑒𝑐𝑡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𝑡𝑜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1CAD3F4-DE0C-4BCD-2B28-C45B8915B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4530578"/>
                  <a:ext cx="3237200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9375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6EB8D01-0A7D-E0E2-A2B7-E720EE9FE0E1}"/>
                    </a:ext>
                  </a:extLst>
                </p:cNvPr>
                <p:cNvSpPr txBox="1"/>
                <p:nvPr/>
              </p:nvSpPr>
              <p:spPr>
                <a:xfrm>
                  <a:off x="691703" y="3623528"/>
                  <a:ext cx="3237200" cy="923330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𝑚𝑖𝑛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Desired Objective Function</a:t>
                  </a:r>
                  <a:r>
                    <a:rPr kumimoji="0" lang="en-US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, (appended with an Battery Loss Function) [4]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BD0B355-6DC3-FE5F-7CD8-93AB5427D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3623528"/>
                  <a:ext cx="3237200" cy="923330"/>
                </a:xfrm>
                <a:prstGeom prst="rect">
                  <a:avLst/>
                </a:prstGeom>
                <a:blipFill>
                  <a:blip r:embed="rId20"/>
                  <a:stretch>
                    <a:fillRect l="-1498" t="-2581" r="-1873" b="-7742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B74F37-06D6-E6D5-7DB7-82038203F709}"/>
                </a:ext>
              </a:extLst>
            </p:cNvPr>
            <p:cNvSpPr txBox="1"/>
            <p:nvPr/>
          </p:nvSpPr>
          <p:spPr>
            <a:xfrm>
              <a:off x="691703" y="4899910"/>
              <a:ext cx="3237200" cy="369332"/>
            </a:xfrm>
            <a:prstGeom prst="rect">
              <a:avLst/>
            </a:prstGeom>
            <a:solidFill>
              <a:srgbClr val="8889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Network Constraints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E24EB9-1FF9-7317-D677-29CC7D13E7AD}"/>
                </a:ext>
              </a:extLst>
            </p:cNvPr>
            <p:cNvSpPr txBox="1"/>
            <p:nvPr/>
          </p:nvSpPr>
          <p:spPr>
            <a:xfrm>
              <a:off x="691703" y="5269242"/>
              <a:ext cx="3237200" cy="369332"/>
            </a:xfrm>
            <a:prstGeom prst="rect">
              <a:avLst/>
            </a:prstGeom>
            <a:solidFill>
              <a:srgbClr val="DECC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Engineering Constraints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F6915-C6E4-9F7C-3EF0-47B43926A5A1}"/>
                </a:ext>
              </a:extLst>
            </p:cNvPr>
            <p:cNvSpPr txBox="1"/>
            <p:nvPr/>
          </p:nvSpPr>
          <p:spPr>
            <a:xfrm>
              <a:off x="691703" y="5638574"/>
              <a:ext cx="3237200" cy="646331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Component Constraints (DERs, Batteries)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1420DE38-D9D6-D225-45C1-2465403F969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43408" y="1217942"/>
            <a:ext cx="2740737" cy="104099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BBFEEAD-49E3-1EF3-768E-890B4E7E8E4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50008" y="2773393"/>
            <a:ext cx="3149703" cy="312174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608589-B572-BAD6-B387-86E67D17626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57195" y="4480774"/>
            <a:ext cx="2609636" cy="205486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8D16F94-1556-11A5-2D7C-49552C73343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8781" y="4334266"/>
            <a:ext cx="3154463" cy="1431641"/>
          </a:xfrm>
          <a:prstGeom prst="rect">
            <a:avLst/>
          </a:prstGeom>
        </p:spPr>
      </p:pic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AB25C45F-8B45-D600-909E-25B31ECACA96}"/>
              </a:ext>
            </a:extLst>
          </p:cNvPr>
          <p:cNvSpPr txBox="1">
            <a:spLocks/>
          </p:cNvSpPr>
          <p:nvPr/>
        </p:nvSpPr>
        <p:spPr>
          <a:xfrm>
            <a:off x="1436524" y="80658"/>
            <a:ext cx="6163597" cy="7229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800" b="1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Full Optimization Model – Balanced Three-Phase Nonlinear/Linear OPF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C11D7A5-9A77-DCDC-E130-552B1819CEA2}"/>
              </a:ext>
            </a:extLst>
          </p:cNvPr>
          <p:cNvSpPr/>
          <p:nvPr/>
        </p:nvSpPr>
        <p:spPr>
          <a:xfrm>
            <a:off x="4156083" y="923412"/>
            <a:ext cx="2471169" cy="2827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Objective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F225BC0-D2B4-5FF1-687B-C930616562FB}"/>
              </a:ext>
            </a:extLst>
          </p:cNvPr>
          <p:cNvSpPr/>
          <p:nvPr/>
        </p:nvSpPr>
        <p:spPr>
          <a:xfrm>
            <a:off x="4170744" y="2390550"/>
            <a:ext cx="2471169" cy="2827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Constraints</a:t>
            </a:r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1BD01EC-C153-7690-69B7-05797897E6F2}"/>
              </a:ext>
            </a:extLst>
          </p:cNvPr>
          <p:cNvSpPr/>
          <p:nvPr/>
        </p:nvSpPr>
        <p:spPr>
          <a:xfrm>
            <a:off x="276728" y="3687935"/>
            <a:ext cx="3446860" cy="5780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 Reactive Power Constraints</a:t>
            </a:r>
            <a:endParaRPr lang="en-I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5A5E67-5B0E-93E2-0D07-9653E3BFB6A2}"/>
              </a:ext>
            </a:extLst>
          </p:cNvPr>
          <p:cNvSpPr/>
          <p:nvPr/>
        </p:nvSpPr>
        <p:spPr>
          <a:xfrm>
            <a:off x="7987378" y="3607755"/>
            <a:ext cx="3770184" cy="5998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PV and Battery Real Power Constraints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3649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37295-228C-04BA-1994-40C4880A8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118CBC49-E911-0E58-5F16-85CCF99ECE8D}"/>
              </a:ext>
            </a:extLst>
          </p:cNvPr>
          <p:cNvSpPr txBox="1">
            <a:spLocks/>
          </p:cNvSpPr>
          <p:nvPr/>
        </p:nvSpPr>
        <p:spPr>
          <a:xfrm>
            <a:off x="1436524" y="80658"/>
            <a:ext cx="7133581" cy="7229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800" b="1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MPOPF Problem Decomposition - </a:t>
            </a:r>
            <a:r>
              <a:rPr lang="en-US" sz="28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Spatial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0590C60-7393-C1DD-9BDD-4BC42AED0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751" y="2874783"/>
            <a:ext cx="495300" cy="104775"/>
          </a:xfrm>
          <a:prstGeom prst="rect">
            <a:avLst/>
          </a:prstGeom>
        </p:spPr>
      </p:pic>
      <p:pic>
        <p:nvPicPr>
          <p:cNvPr id="16" name="Picture 15" descr="A map of a game&#10;&#10;Description automatically generated">
            <a:extLst>
              <a:ext uri="{FF2B5EF4-FFF2-40B4-BE49-F238E27FC236}">
                <a16:creationId xmlns:a16="http://schemas.microsoft.com/office/drawing/2014/main" id="{FF482279-DA90-A2A3-83F0-D681A53FB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95" y="1864564"/>
            <a:ext cx="5563853" cy="32776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Content Placeholder 14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814DDCF0-B491-3626-62E5-A9B021ACE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9" y="1864564"/>
            <a:ext cx="4622514" cy="3277648"/>
          </a:xfr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8693DCC-D883-ECF6-C1ED-D6D20BC43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266" y="2695974"/>
            <a:ext cx="336517" cy="54216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C58677A-8AF8-88A5-FFF4-76C8C5044A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2480" y="2077153"/>
            <a:ext cx="336517" cy="54216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A9E9718-1AE3-3988-3566-C635EE1A62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4366" y="4071524"/>
            <a:ext cx="336517" cy="54216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EAC4284-E08D-B1EC-2A04-CBDDF7C0CE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5792" y="3076206"/>
            <a:ext cx="336517" cy="542167"/>
          </a:xfrm>
          <a:prstGeom prst="rect">
            <a:avLst/>
          </a:prstGeom>
        </p:spPr>
      </p:pic>
      <p:pic>
        <p:nvPicPr>
          <p:cNvPr id="33" name="Picture 32" descr="A blue and black graphic of a mail and a solar panel&#10;&#10;Description automatically generated">
            <a:extLst>
              <a:ext uri="{FF2B5EF4-FFF2-40B4-BE49-F238E27FC236}">
                <a16:creationId xmlns:a16="http://schemas.microsoft.com/office/drawing/2014/main" id="{3C7B232F-5881-9452-DF74-44C10EAC4D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4" r="16821"/>
          <a:stretch/>
        </p:blipFill>
        <p:spPr>
          <a:xfrm>
            <a:off x="2984047" y="3068162"/>
            <a:ext cx="406262" cy="436149"/>
          </a:xfrm>
          <a:prstGeom prst="rect">
            <a:avLst/>
          </a:prstGeom>
        </p:spPr>
      </p:pic>
      <p:pic>
        <p:nvPicPr>
          <p:cNvPr id="43" name="Picture 42" descr="A blue and black graphic of a mail and a solar panel&#10;&#10;Description automatically generated">
            <a:extLst>
              <a:ext uri="{FF2B5EF4-FFF2-40B4-BE49-F238E27FC236}">
                <a16:creationId xmlns:a16="http://schemas.microsoft.com/office/drawing/2014/main" id="{32DE8C69-A319-548E-1D0F-46B7BFB85D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4" r="16821"/>
          <a:stretch/>
        </p:blipFill>
        <p:spPr>
          <a:xfrm>
            <a:off x="537232" y="2332616"/>
            <a:ext cx="406262" cy="436149"/>
          </a:xfrm>
          <a:prstGeom prst="rect">
            <a:avLst/>
          </a:prstGeom>
        </p:spPr>
      </p:pic>
      <p:pic>
        <p:nvPicPr>
          <p:cNvPr id="44" name="Picture 43" descr="A blue and black graphic of a mail and a solar panel&#10;&#10;Description automatically generated">
            <a:extLst>
              <a:ext uri="{FF2B5EF4-FFF2-40B4-BE49-F238E27FC236}">
                <a16:creationId xmlns:a16="http://schemas.microsoft.com/office/drawing/2014/main" id="{E3B4DEF5-BFA8-3A0E-18D9-A257D36024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4" r="16821"/>
          <a:stretch/>
        </p:blipFill>
        <p:spPr>
          <a:xfrm>
            <a:off x="2269672" y="3841258"/>
            <a:ext cx="406262" cy="436149"/>
          </a:xfrm>
          <a:prstGeom prst="rect">
            <a:avLst/>
          </a:prstGeom>
        </p:spPr>
      </p:pic>
      <p:pic>
        <p:nvPicPr>
          <p:cNvPr id="45" name="Picture 44" descr="A blue and black graphic of a mail and a solar panel&#10;&#10;Description automatically generated">
            <a:extLst>
              <a:ext uri="{FF2B5EF4-FFF2-40B4-BE49-F238E27FC236}">
                <a16:creationId xmlns:a16="http://schemas.microsoft.com/office/drawing/2014/main" id="{40EB62DB-A9E0-2A57-723A-6DF88DAC96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4" r="16821"/>
          <a:stretch/>
        </p:blipFill>
        <p:spPr>
          <a:xfrm>
            <a:off x="4373809" y="1829326"/>
            <a:ext cx="406262" cy="436149"/>
          </a:xfrm>
          <a:prstGeom prst="rect">
            <a:avLst/>
          </a:prstGeom>
        </p:spPr>
      </p:pic>
      <p:pic>
        <p:nvPicPr>
          <p:cNvPr id="46" name="Picture 45" descr="A blue and black graphic of a mail and a solar panel&#10;&#10;Description automatically generated">
            <a:extLst>
              <a:ext uri="{FF2B5EF4-FFF2-40B4-BE49-F238E27FC236}">
                <a16:creationId xmlns:a16="http://schemas.microsoft.com/office/drawing/2014/main" id="{1138BBD6-D58C-77CE-81D4-9865CC9D0F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4" r="16821"/>
          <a:stretch/>
        </p:blipFill>
        <p:spPr>
          <a:xfrm>
            <a:off x="918345" y="3767310"/>
            <a:ext cx="406262" cy="436149"/>
          </a:xfrm>
          <a:prstGeom prst="rect">
            <a:avLst/>
          </a:prstGeom>
        </p:spPr>
      </p:pic>
      <p:pic>
        <p:nvPicPr>
          <p:cNvPr id="47" name="Picture 46" descr="A blue and black graphic of a mail and a solar panel&#10;&#10;Description automatically generated">
            <a:extLst>
              <a:ext uri="{FF2B5EF4-FFF2-40B4-BE49-F238E27FC236}">
                <a16:creationId xmlns:a16="http://schemas.microsoft.com/office/drawing/2014/main" id="{5AF8BCCC-1128-F7BC-6758-E35414113C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4" r="16821"/>
          <a:stretch/>
        </p:blipFill>
        <p:spPr>
          <a:xfrm>
            <a:off x="3343905" y="2300794"/>
            <a:ext cx="406262" cy="436149"/>
          </a:xfrm>
          <a:prstGeom prst="rect">
            <a:avLst/>
          </a:prstGeom>
        </p:spPr>
      </p:pic>
      <p:pic>
        <p:nvPicPr>
          <p:cNvPr id="48" name="Picture 47" descr="A blue and black graphic of a mail and a solar panel&#10;&#10;Description automatically generated">
            <a:extLst>
              <a:ext uri="{FF2B5EF4-FFF2-40B4-BE49-F238E27FC236}">
                <a16:creationId xmlns:a16="http://schemas.microsoft.com/office/drawing/2014/main" id="{D750A2FA-425C-9F62-883A-B9B93F852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4" r="16821"/>
          <a:stretch/>
        </p:blipFill>
        <p:spPr>
          <a:xfrm>
            <a:off x="2597369" y="1824065"/>
            <a:ext cx="406262" cy="43614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07038D34-AB0F-E626-4888-395B911FDA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8551" y="2743793"/>
            <a:ext cx="336517" cy="542167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F5A2DDD-5997-9358-ADD9-260B77748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5205" y="2204894"/>
            <a:ext cx="336517" cy="54216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408E3DF-A2EE-6CF5-E8C4-965D2B8D88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17091" y="4199265"/>
            <a:ext cx="336517" cy="542167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24CA8D1-85FE-ED1B-93F6-1D3634DFEA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92796" y="3089885"/>
            <a:ext cx="336517" cy="542167"/>
          </a:xfrm>
          <a:prstGeom prst="rect">
            <a:avLst/>
          </a:prstGeom>
        </p:spPr>
      </p:pic>
      <p:pic>
        <p:nvPicPr>
          <p:cNvPr id="53" name="Picture 52" descr="A blue and black graphic of a mail and a solar panel&#10;&#10;Description automatically generated">
            <a:extLst>
              <a:ext uri="{FF2B5EF4-FFF2-40B4-BE49-F238E27FC236}">
                <a16:creationId xmlns:a16="http://schemas.microsoft.com/office/drawing/2014/main" id="{EEE9726A-F9B6-B99A-FDF4-7D540B0117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4" r="16821"/>
          <a:stretch/>
        </p:blipFill>
        <p:spPr>
          <a:xfrm>
            <a:off x="8996772" y="3195903"/>
            <a:ext cx="406262" cy="436149"/>
          </a:xfrm>
          <a:prstGeom prst="rect">
            <a:avLst/>
          </a:prstGeom>
        </p:spPr>
      </p:pic>
      <p:pic>
        <p:nvPicPr>
          <p:cNvPr id="54" name="Picture 53" descr="A blue and black graphic of a mail and a solar panel&#10;&#10;Description automatically generated">
            <a:extLst>
              <a:ext uri="{FF2B5EF4-FFF2-40B4-BE49-F238E27FC236}">
                <a16:creationId xmlns:a16="http://schemas.microsoft.com/office/drawing/2014/main" id="{C92FEE7C-D808-51A3-640C-0745116389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4" r="16821"/>
          <a:stretch/>
        </p:blipFill>
        <p:spPr>
          <a:xfrm>
            <a:off x="6312627" y="2439579"/>
            <a:ext cx="406262" cy="436149"/>
          </a:xfrm>
          <a:prstGeom prst="rect">
            <a:avLst/>
          </a:prstGeom>
        </p:spPr>
      </p:pic>
      <p:pic>
        <p:nvPicPr>
          <p:cNvPr id="55" name="Picture 54" descr="A blue and black graphic of a mail and a solar panel&#10;&#10;Description automatically generated">
            <a:extLst>
              <a:ext uri="{FF2B5EF4-FFF2-40B4-BE49-F238E27FC236}">
                <a16:creationId xmlns:a16="http://schemas.microsoft.com/office/drawing/2014/main" id="{2A3E9B27-5F6E-778D-C3FA-19B48508E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4" r="16821"/>
          <a:stretch/>
        </p:blipFill>
        <p:spPr>
          <a:xfrm>
            <a:off x="8282397" y="3968999"/>
            <a:ext cx="406262" cy="436149"/>
          </a:xfrm>
          <a:prstGeom prst="rect">
            <a:avLst/>
          </a:prstGeom>
        </p:spPr>
      </p:pic>
      <p:pic>
        <p:nvPicPr>
          <p:cNvPr id="56" name="Picture 55" descr="A blue and black graphic of a mail and a solar panel&#10;&#10;Description automatically generated">
            <a:extLst>
              <a:ext uri="{FF2B5EF4-FFF2-40B4-BE49-F238E27FC236}">
                <a16:creationId xmlns:a16="http://schemas.microsoft.com/office/drawing/2014/main" id="{30DDF615-2E52-6EE3-9035-3374212C7B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4" r="16821"/>
          <a:stretch/>
        </p:blipFill>
        <p:spPr>
          <a:xfrm>
            <a:off x="10386534" y="1957067"/>
            <a:ext cx="406262" cy="436149"/>
          </a:xfrm>
          <a:prstGeom prst="rect">
            <a:avLst/>
          </a:prstGeom>
        </p:spPr>
      </p:pic>
      <p:pic>
        <p:nvPicPr>
          <p:cNvPr id="57" name="Picture 56" descr="A blue and black graphic of a mail and a solar panel&#10;&#10;Description automatically generated">
            <a:extLst>
              <a:ext uri="{FF2B5EF4-FFF2-40B4-BE49-F238E27FC236}">
                <a16:creationId xmlns:a16="http://schemas.microsoft.com/office/drawing/2014/main" id="{E1DB029E-FE76-6438-0EFC-346C335207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4" r="16821"/>
          <a:stretch/>
        </p:blipFill>
        <p:spPr>
          <a:xfrm>
            <a:off x="6931070" y="3895051"/>
            <a:ext cx="406262" cy="436149"/>
          </a:xfrm>
          <a:prstGeom prst="rect">
            <a:avLst/>
          </a:prstGeom>
        </p:spPr>
      </p:pic>
      <p:pic>
        <p:nvPicPr>
          <p:cNvPr id="58" name="Picture 57" descr="A blue and black graphic of a mail and a solar panel&#10;&#10;Description automatically generated">
            <a:extLst>
              <a:ext uri="{FF2B5EF4-FFF2-40B4-BE49-F238E27FC236}">
                <a16:creationId xmlns:a16="http://schemas.microsoft.com/office/drawing/2014/main" id="{731C5E12-0166-A843-4ACA-E046F5E4E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4" r="16821"/>
          <a:stretch/>
        </p:blipFill>
        <p:spPr>
          <a:xfrm>
            <a:off x="9356630" y="2428535"/>
            <a:ext cx="406262" cy="436149"/>
          </a:xfrm>
          <a:prstGeom prst="rect">
            <a:avLst/>
          </a:prstGeom>
        </p:spPr>
      </p:pic>
      <p:pic>
        <p:nvPicPr>
          <p:cNvPr id="59" name="Picture 58" descr="A blue and black graphic of a mail and a solar panel&#10;&#10;Description automatically generated">
            <a:extLst>
              <a:ext uri="{FF2B5EF4-FFF2-40B4-BE49-F238E27FC236}">
                <a16:creationId xmlns:a16="http://schemas.microsoft.com/office/drawing/2014/main" id="{53F647F7-5854-FDC4-43FC-88EBB11015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4" r="16821"/>
          <a:stretch/>
        </p:blipFill>
        <p:spPr>
          <a:xfrm>
            <a:off x="8610094" y="1951806"/>
            <a:ext cx="406262" cy="436149"/>
          </a:xfrm>
          <a:prstGeom prst="rect">
            <a:avLst/>
          </a:prstGeom>
        </p:spPr>
      </p:pic>
      <p:sp>
        <p:nvSpPr>
          <p:cNvPr id="60" name="Arrow: Right 59">
            <a:extLst>
              <a:ext uri="{FF2B5EF4-FFF2-40B4-BE49-F238E27FC236}">
                <a16:creationId xmlns:a16="http://schemas.microsoft.com/office/drawing/2014/main" id="{2C7BAB40-613D-E87D-B4D8-36AF8082D682}"/>
              </a:ext>
            </a:extLst>
          </p:cNvPr>
          <p:cNvSpPr/>
          <p:nvPr/>
        </p:nvSpPr>
        <p:spPr>
          <a:xfrm>
            <a:off x="5342125" y="3323625"/>
            <a:ext cx="398550" cy="5421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AA9B43-CCEC-7163-D60E-249C9A1995B6}"/>
              </a:ext>
            </a:extLst>
          </p:cNvPr>
          <p:cNvSpPr txBox="1"/>
          <p:nvPr/>
        </p:nvSpPr>
        <p:spPr>
          <a:xfrm>
            <a:off x="2580738" y="5479583"/>
            <a:ext cx="5629643" cy="5847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Previously utilized* and proven to cut down computational costs!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5B4D686-D440-06CA-F63A-6E7010FCE48A}"/>
              </a:ext>
            </a:extLst>
          </p:cNvPr>
          <p:cNvSpPr txBox="1"/>
          <p:nvPr/>
        </p:nvSpPr>
        <p:spPr>
          <a:xfrm>
            <a:off x="775855" y="6336145"/>
            <a:ext cx="72967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*A. R. Jha, S. Paul and A. Dubey, "Spatially Distributed Multi-Period Optimal Power Flow with Battery Energy Storage Systems," </a:t>
            </a:r>
            <a:r>
              <a:rPr lang="en-US" sz="1050" i="1" dirty="0"/>
              <a:t>2024 56th North American Power Symposium (NAPS)</a:t>
            </a:r>
            <a:r>
              <a:rPr lang="en-US" sz="1050" dirty="0"/>
              <a:t>, El Paso, TX, USA, 2024, pp. 1-6, </a:t>
            </a:r>
            <a:r>
              <a:rPr lang="en-US" sz="1050" dirty="0" err="1"/>
              <a:t>doi</a:t>
            </a:r>
            <a:r>
              <a:rPr lang="en-US" sz="1050" dirty="0"/>
              <a:t>: 10.1109/NAPS61145.2024.10741846.*</a:t>
            </a:r>
          </a:p>
        </p:txBody>
      </p:sp>
    </p:spTree>
    <p:extLst>
      <p:ext uri="{BB962C8B-B14F-4D97-AF65-F5344CB8AC3E}">
        <p14:creationId xmlns:p14="http://schemas.microsoft.com/office/powerpoint/2010/main" val="2352870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1442E2-8A1F-C0AC-8846-A5300E85A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3B926F26-6C91-9E4C-7048-CFD091662468}"/>
              </a:ext>
            </a:extLst>
          </p:cNvPr>
          <p:cNvSpPr txBox="1">
            <a:spLocks/>
          </p:cNvSpPr>
          <p:nvPr/>
        </p:nvSpPr>
        <p:spPr>
          <a:xfrm>
            <a:off x="1436524" y="80658"/>
            <a:ext cx="7133581" cy="7229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800" b="1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MPOPF Problem Decomposition - </a:t>
            </a:r>
            <a:r>
              <a:rPr lang="en-US" sz="2800" b="1" dirty="0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Temporal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65CF3-72C6-FF12-1042-A6FE7707C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616" y="1103503"/>
            <a:ext cx="4151475" cy="52826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A45A83-9EF9-BE57-F90D-071AD45C2CC2}"/>
              </a:ext>
            </a:extLst>
          </p:cNvPr>
          <p:cNvSpPr txBox="1"/>
          <p:nvPr/>
        </p:nvSpPr>
        <p:spPr>
          <a:xfrm>
            <a:off x="5684156" y="1692674"/>
            <a:ext cx="2610099" cy="5847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Tested with good results! </a:t>
            </a:r>
          </a:p>
          <a:p>
            <a:r>
              <a:rPr lang="en-US" sz="1600" dirty="0">
                <a:solidFill>
                  <a:schemeClr val="tx1"/>
                </a:solidFill>
              </a:rPr>
              <a:t>Currently being perfected..</a:t>
            </a:r>
          </a:p>
        </p:txBody>
      </p:sp>
    </p:spTree>
    <p:extLst>
      <p:ext uri="{BB962C8B-B14F-4D97-AF65-F5344CB8AC3E}">
        <p14:creationId xmlns:p14="http://schemas.microsoft.com/office/powerpoint/2010/main" val="3816245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0FE98D-E6AE-CE26-248F-B9E7DEA3E821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en-US" dirty="0"/>
                  <a:t>My reasons to take/</a:t>
                </a:r>
                <a:br>
                  <a:rPr lang="en-US" dirty="0"/>
                </a:br>
                <a:r>
                  <a:rPr lang="en-US" dirty="0"/>
                  <a:t>My expectations from EE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𝟓𝟖𝟐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0FE98D-E6AE-CE26-248F-B9E7DEA3E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b="-2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031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EFD78-9464-2D37-C53B-28E5A1A2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Slides End Here. </a:t>
            </a:r>
            <a:br>
              <a:rPr lang="en-US" sz="3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47" name="Graphic 46" descr="Beginning">
            <a:extLst>
              <a:ext uri="{FF2B5EF4-FFF2-40B4-BE49-F238E27FC236}">
                <a16:creationId xmlns:a16="http://schemas.microsoft.com/office/drawing/2014/main" id="{A0B50FCA-C288-5680-377A-28A5294D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08865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487</Words>
  <Application>Microsoft Office PowerPoint</Application>
  <PresentationFormat>Widescreen</PresentationFormat>
  <Paragraphs>68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Cambria Math</vt:lpstr>
      <vt:lpstr>Corbel</vt:lpstr>
      <vt:lpstr>1_Office Theme</vt:lpstr>
      <vt:lpstr>Office Theme</vt:lpstr>
      <vt:lpstr>Introducing myself:  Aryan Ritwajeet Jha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reasons to take/ My expectations from EE 582</vt:lpstr>
      <vt:lpstr>Slides End Here. 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Jha, Aryan Ritwajeet</dc:creator>
  <cp:lastModifiedBy>Jha, Aryan Ritwajeet</cp:lastModifiedBy>
  <cp:revision>1</cp:revision>
  <dcterms:created xsi:type="dcterms:W3CDTF">2025-08-21T20:25:32Z</dcterms:created>
  <dcterms:modified xsi:type="dcterms:W3CDTF">2025-08-21T23:10:49Z</dcterms:modified>
</cp:coreProperties>
</file>